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_rels/notesSlide10.xml.rels" ContentType="application/vnd.openxmlformats-package.relationships+xml"/>
  <Override PartName="/ppt/notesSlides/_rels/notesSlide2.xml.rels" ContentType="application/vnd.openxmlformats-package.relationships+xml"/>
  <Override PartName="/ppt/notesSlides/_rels/notesSlide5.xml.rels" ContentType="application/vnd.openxmlformats-package.relationships+xml"/>
  <Override PartName="/ppt/notesSlides/_rels/notesSlide7.xml.rels" ContentType="application/vnd.openxmlformats-package.relationships+xml"/>
  <Override PartName="/ppt/notesSlides/_rels/notesSlide11.xml.rels" ContentType="application/vnd.openxmlformats-package.relationships+xml"/>
  <Override PartName="/ppt/notesSlides/_rels/notesSlide8.xml.rels" ContentType="application/vnd.openxmlformats-package.relationships+xml"/>
  <Override PartName="/ppt/notesSlides/_rels/notesSlide12.xml.rels" ContentType="application/vnd.openxmlformats-package.relationships+xml"/>
  <Override PartName="/ppt/notesSlides/_rels/notesSlide9.xml.rels" ContentType="application/vnd.openxmlformats-package.relationships+xml"/>
  <Override PartName="/ppt/notesSlides/_rels/notesSlide13.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media/image1.jpeg" ContentType="image/jpeg"/>
  <Override PartName="/ppt/media/image2.jpeg" ContentType="image/jpeg"/>
  <Override PartName="/ppt/media/image8.png" ContentType="image/pn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9.png" ContentType="image/png"/>
  <Override PartName="/ppt/media/image10.png" ContentType="image/png"/>
  <Override PartName="/ppt/media/image11.jpeg" ContentType="image/jpeg"/>
  <Override PartName="/ppt/media/image12.jpeg" ContentType="image/jpeg"/>
  <Override PartName="/ppt/media/image13.jpeg" ContentType="image/jpeg"/>
  <Override PartName="/ppt/media/image19.png" ContentType="image/png"/>
  <Override PartName="/ppt/media/image14.jpeg" ContentType="image/jpeg"/>
  <Override PartName="/ppt/media/image15.png" ContentType="image/png"/>
  <Override PartName="/ppt/media/image16.png" ContentType="image/png"/>
  <Override PartName="/ppt/media/image17.jpeg" ContentType="image/jpeg"/>
  <Override PartName="/ppt/media/image18.jpeg" ContentType="image/jpeg"/>
  <Override PartName="/ppt/media/image20.png" ContentType="image/pn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PlaceHolder 1"/>
          <p:cNvSpPr>
            <a:spLocks noGrp="1"/>
          </p:cNvSpPr>
          <p:nvPr>
            <p:ph type="sldImg"/>
          </p:nvPr>
        </p:nvSpPr>
        <p:spPr>
          <a:xfrm>
            <a:off x="533520" y="764280"/>
            <a:ext cx="6704640" cy="3771360"/>
          </a:xfrm>
          <a:prstGeom prst="rect">
            <a:avLst/>
          </a:prstGeom>
          <a:noFill/>
          <a:ln w="0">
            <a:noFill/>
          </a:ln>
        </p:spPr>
        <p:txBody>
          <a:bodyPr lIns="0" rIns="0" tIns="0" bIns="0" anchor="ctr">
            <a:noAutofit/>
          </a:bodyPr>
          <a:p>
            <a:pPr algn="ctr">
              <a:buNone/>
            </a:pPr>
            <a:r>
              <a:rPr b="0" lang="en-US" sz="4400" spc="-1" strike="noStrike">
                <a:latin typeface="Arial"/>
              </a:rPr>
              <a:t>Click to move the slide</a:t>
            </a:r>
            <a:endParaRPr b="0" lang="en-US" sz="4400" spc="-1" strike="noStrike">
              <a:latin typeface="Arial"/>
            </a:endParaRPr>
          </a:p>
        </p:txBody>
      </p:sp>
      <p:sp>
        <p:nvSpPr>
          <p:cNvPr id="81" name="PlaceHolder 2"/>
          <p:cNvSpPr>
            <a:spLocks noGrp="1"/>
          </p:cNvSpPr>
          <p:nvPr>
            <p:ph type="body"/>
          </p:nvPr>
        </p:nvSpPr>
        <p:spPr>
          <a:xfrm>
            <a:off x="777240" y="4777560"/>
            <a:ext cx="6217560" cy="4525920"/>
          </a:xfrm>
          <a:prstGeom prst="rect">
            <a:avLst/>
          </a:prstGeom>
          <a:noFill/>
          <a:ln w="0">
            <a:noFill/>
          </a:ln>
        </p:spPr>
        <p:txBody>
          <a:bodyPr lIns="0" rIns="0" tIns="0" bIns="0" anchor="t">
            <a:noAutofit/>
          </a:bodyPr>
          <a:p>
            <a:r>
              <a:rPr b="0" lang="en-US" sz="2000" spc="-1" strike="noStrike">
                <a:latin typeface="Arial"/>
              </a:rPr>
              <a:t>Click to edit the notes format</a:t>
            </a:r>
            <a:endParaRPr b="0" lang="en-US" sz="2000" spc="-1" strike="noStrike">
              <a:latin typeface="Arial"/>
            </a:endParaRPr>
          </a:p>
        </p:txBody>
      </p:sp>
      <p:sp>
        <p:nvSpPr>
          <p:cNvPr id="82" name="PlaceHolder 3"/>
          <p:cNvSpPr>
            <a:spLocks noGrp="1"/>
          </p:cNvSpPr>
          <p:nvPr>
            <p:ph type="hdr"/>
          </p:nvPr>
        </p:nvSpPr>
        <p:spPr>
          <a:xfrm>
            <a:off x="0" y="0"/>
            <a:ext cx="3372840" cy="502560"/>
          </a:xfrm>
          <a:prstGeom prst="rect">
            <a:avLst/>
          </a:prstGeom>
          <a:noFill/>
          <a:ln w="0">
            <a:noFill/>
          </a:ln>
        </p:spPr>
        <p:txBody>
          <a:bodyPr lIns="0" rIns="0" tIns="0" bIns="0" anchor="t">
            <a:noAutofit/>
          </a:bodyPr>
          <a:p>
            <a:r>
              <a:rPr b="0" lang="en-US" sz="1400" spc="-1" strike="noStrike">
                <a:latin typeface="Times New Roman"/>
              </a:rPr>
              <a:t>&lt;header&gt;</a:t>
            </a:r>
            <a:endParaRPr b="0" lang="en-US" sz="1400" spc="-1" strike="noStrike">
              <a:latin typeface="Times New Roman"/>
            </a:endParaRPr>
          </a:p>
        </p:txBody>
      </p:sp>
      <p:sp>
        <p:nvSpPr>
          <p:cNvPr id="83" name="PlaceHolder 4"/>
          <p:cNvSpPr>
            <a:spLocks noGrp="1"/>
          </p:cNvSpPr>
          <p:nvPr>
            <p:ph type="dt" idx="1"/>
          </p:nvPr>
        </p:nvSpPr>
        <p:spPr>
          <a:xfrm>
            <a:off x="4399200" y="0"/>
            <a:ext cx="3372840" cy="502560"/>
          </a:xfrm>
          <a:prstGeom prst="rect">
            <a:avLst/>
          </a:prstGeom>
          <a:noFill/>
          <a:ln w="0">
            <a:noFill/>
          </a:ln>
        </p:spPr>
        <p:txBody>
          <a:bodyPr lIns="0" rIns="0" tIns="0" bIns="0" anchor="t">
            <a:noAutofit/>
          </a:bodyPr>
          <a:lstStyle>
            <a:lvl1pPr algn="r">
              <a:buNone/>
              <a:defRPr b="0" lang="en-US" sz="1400" spc="-1" strike="noStrike">
                <a:latin typeface="Times New Roman"/>
              </a:defRPr>
            </a:lvl1pPr>
          </a:lstStyle>
          <a:p>
            <a:pPr algn="r">
              <a:buNone/>
            </a:pPr>
            <a:r>
              <a:rPr b="0" lang="en-US" sz="1400" spc="-1" strike="noStrike">
                <a:latin typeface="Times New Roman"/>
              </a:rPr>
              <a:t>&lt;date/time&gt;</a:t>
            </a:r>
            <a:endParaRPr b="0" lang="en-US" sz="1400" spc="-1" strike="noStrike">
              <a:latin typeface="Times New Roman"/>
            </a:endParaRPr>
          </a:p>
        </p:txBody>
      </p:sp>
      <p:sp>
        <p:nvSpPr>
          <p:cNvPr id="84" name="PlaceHolder 5"/>
          <p:cNvSpPr>
            <a:spLocks noGrp="1"/>
          </p:cNvSpPr>
          <p:nvPr>
            <p:ph type="ftr" idx="2"/>
          </p:nvPr>
        </p:nvSpPr>
        <p:spPr>
          <a:xfrm>
            <a:off x="0" y="9555480"/>
            <a:ext cx="3372840" cy="502560"/>
          </a:xfrm>
          <a:prstGeom prst="rect">
            <a:avLst/>
          </a:prstGeom>
          <a:noFill/>
          <a:ln w="0">
            <a:noFill/>
          </a:ln>
        </p:spPr>
        <p:txBody>
          <a:bodyPr lIns="0" rIns="0" tIns="0" bIns="0" anchor="b">
            <a:noAutofit/>
          </a:bodyPr>
          <a:lstStyle>
            <a:lvl1pPr>
              <a:defRPr b="0" lang="en-US" sz="1400" spc="-1" strike="noStrike">
                <a:latin typeface="Times New Roman"/>
              </a:defRPr>
            </a:lvl1pPr>
          </a:lstStyle>
          <a:p>
            <a:r>
              <a:rPr b="0" lang="en-US" sz="1400" spc="-1" strike="noStrike">
                <a:latin typeface="Times New Roman"/>
              </a:rPr>
              <a:t>&lt;footer&gt;</a:t>
            </a:r>
            <a:endParaRPr b="0" lang="en-US" sz="1400" spc="-1" strike="noStrike">
              <a:latin typeface="Times New Roman"/>
            </a:endParaRPr>
          </a:p>
        </p:txBody>
      </p:sp>
      <p:sp>
        <p:nvSpPr>
          <p:cNvPr id="85" name="PlaceHolder 6"/>
          <p:cNvSpPr>
            <a:spLocks noGrp="1"/>
          </p:cNvSpPr>
          <p:nvPr>
            <p:ph type="sldNum" idx="3"/>
          </p:nvPr>
        </p:nvSpPr>
        <p:spPr>
          <a:xfrm>
            <a:off x="4399200" y="9555480"/>
            <a:ext cx="3372840" cy="502560"/>
          </a:xfrm>
          <a:prstGeom prst="rect">
            <a:avLst/>
          </a:prstGeom>
          <a:noFill/>
          <a:ln w="0">
            <a:noFill/>
          </a:ln>
        </p:spPr>
        <p:txBody>
          <a:bodyPr lIns="0" rIns="0" tIns="0" bIns="0" anchor="b">
            <a:noAutofit/>
          </a:bodyPr>
          <a:lstStyle>
            <a:lvl1pPr algn="r">
              <a:buNone/>
              <a:defRPr b="0" lang="en-US" sz="1400" spc="-1" strike="noStrike">
                <a:latin typeface="Times New Roman"/>
              </a:defRPr>
            </a:lvl1pPr>
          </a:lstStyle>
          <a:p>
            <a:pPr algn="r">
              <a:buNone/>
            </a:pPr>
            <a:fld id="{0615325C-2B63-4146-95C0-BDBDA6001F71}"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PlaceHolder 1"/>
          <p:cNvSpPr>
            <a:spLocks noGrp="1"/>
          </p:cNvSpPr>
          <p:nvPr>
            <p:ph type="sldImg"/>
          </p:nvPr>
        </p:nvSpPr>
        <p:spPr>
          <a:xfrm>
            <a:off x="1143000" y="685800"/>
            <a:ext cx="4570560" cy="3427560"/>
          </a:xfrm>
          <a:prstGeom prst="rect">
            <a:avLst/>
          </a:prstGeom>
          <a:ln w="0">
            <a:noFill/>
          </a:ln>
        </p:spPr>
      </p:sp>
      <p:sp>
        <p:nvSpPr>
          <p:cNvPr id="195" name="PlaceHolder 2"/>
          <p:cNvSpPr>
            <a:spLocks noGrp="1"/>
          </p:cNvSpPr>
          <p:nvPr>
            <p:ph type="body"/>
          </p:nvPr>
        </p:nvSpPr>
        <p:spPr>
          <a:xfrm>
            <a:off x="685800" y="4343400"/>
            <a:ext cx="5484960" cy="4113360"/>
          </a:xfrm>
          <a:prstGeom prst="rect">
            <a:avLst/>
          </a:prstGeom>
          <a:noFill/>
          <a:ln w="0">
            <a:noFill/>
          </a:ln>
        </p:spPr>
        <p:txBody>
          <a:bodyPr numCol="1" spcCol="0" lIns="0" rIns="0" tIns="0" bIns="0" anchor="t">
            <a:noAutofit/>
          </a:bodyPr>
          <a:p>
            <a:endParaRPr b="0" lang="en-US" sz="2000" spc="-1" strike="noStrike">
              <a:latin typeface="Arial"/>
            </a:endParaRPr>
          </a:p>
        </p:txBody>
      </p:sp>
      <p:sp>
        <p:nvSpPr>
          <p:cNvPr id="196" name="PlaceHolder 3"/>
          <p:cNvSpPr>
            <a:spLocks noGrp="1"/>
          </p:cNvSpPr>
          <p:nvPr>
            <p:ph type="sldNum" idx="9"/>
          </p:nvPr>
        </p:nvSpPr>
        <p:spPr>
          <a:xfrm>
            <a:off x="3884760" y="8685360"/>
            <a:ext cx="2970360" cy="455760"/>
          </a:xfrm>
          <a:prstGeom prst="rect">
            <a:avLst/>
          </a:prstGeom>
          <a:noFill/>
          <a:ln w="0">
            <a:noFill/>
          </a:ln>
        </p:spPr>
        <p:txBody>
          <a:bodyPr numCol="1" spcCol="0" lIns="0" rIns="0" tIns="0" bIns="0" anchor="b">
            <a:noAutofit/>
          </a:bodyPr>
          <a:lstStyle>
            <a:lvl1pPr algn="r">
              <a:lnSpc>
                <a:spcPct val="100000"/>
              </a:lnSpc>
              <a:buNone/>
              <a:defRPr b="0" lang="en-US" sz="1200" spc="-1" strike="noStrike">
                <a:solidFill>
                  <a:srgbClr val="000000"/>
                </a:solidFill>
                <a:latin typeface="+mn-lt"/>
              </a:defRPr>
            </a:lvl1pPr>
          </a:lstStyle>
          <a:p>
            <a:pPr algn="r">
              <a:lnSpc>
                <a:spcPct val="100000"/>
              </a:lnSpc>
              <a:buNone/>
            </a:pPr>
            <a:fld id="{FBCA8072-E50D-47EE-8663-A8D3005DF0E4}" type="slidenum">
              <a:rPr b="0" lang="en-US" sz="1200" spc="-1" strike="noStrike">
                <a:solidFill>
                  <a:srgbClr val="000000"/>
                </a:solidFill>
                <a:latin typeface="+mn-lt"/>
              </a:rPr>
              <a:t>&lt;number&gt;</a:t>
            </a:fld>
            <a:endParaRPr b="0" lang="en-US" sz="1200" spc="-1" strike="noStrike">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PlaceHolder 1"/>
          <p:cNvSpPr>
            <a:spLocks noGrp="1"/>
          </p:cNvSpPr>
          <p:nvPr>
            <p:ph type="sldImg"/>
          </p:nvPr>
        </p:nvSpPr>
        <p:spPr>
          <a:xfrm>
            <a:off x="1143000" y="685800"/>
            <a:ext cx="4570560" cy="3427560"/>
          </a:xfrm>
          <a:prstGeom prst="rect">
            <a:avLst/>
          </a:prstGeom>
          <a:ln w="0">
            <a:noFill/>
          </a:ln>
        </p:spPr>
      </p:sp>
      <p:sp>
        <p:nvSpPr>
          <p:cNvPr id="198" name="PlaceHolder 2"/>
          <p:cNvSpPr>
            <a:spLocks noGrp="1"/>
          </p:cNvSpPr>
          <p:nvPr>
            <p:ph type="body"/>
          </p:nvPr>
        </p:nvSpPr>
        <p:spPr>
          <a:xfrm>
            <a:off x="685800" y="4343400"/>
            <a:ext cx="5484960" cy="4113360"/>
          </a:xfrm>
          <a:prstGeom prst="rect">
            <a:avLst/>
          </a:prstGeom>
          <a:noFill/>
          <a:ln w="0">
            <a:noFill/>
          </a:ln>
        </p:spPr>
        <p:txBody>
          <a:bodyPr numCol="1" spcCol="0" lIns="0" rIns="0" tIns="0" bIns="0" anchor="t">
            <a:noAutofit/>
          </a:bodyPr>
          <a:p>
            <a:endParaRPr b="0" lang="en-US" sz="2000" spc="-1" strike="noStrike">
              <a:latin typeface="Arial"/>
            </a:endParaRPr>
          </a:p>
        </p:txBody>
      </p:sp>
      <p:sp>
        <p:nvSpPr>
          <p:cNvPr id="199" name="PlaceHolder 3"/>
          <p:cNvSpPr>
            <a:spLocks noGrp="1"/>
          </p:cNvSpPr>
          <p:nvPr>
            <p:ph type="sldNum" idx="10"/>
          </p:nvPr>
        </p:nvSpPr>
        <p:spPr>
          <a:xfrm>
            <a:off x="3884760" y="8685360"/>
            <a:ext cx="2970360" cy="455760"/>
          </a:xfrm>
          <a:prstGeom prst="rect">
            <a:avLst/>
          </a:prstGeom>
          <a:noFill/>
          <a:ln w="0">
            <a:noFill/>
          </a:ln>
        </p:spPr>
        <p:txBody>
          <a:bodyPr numCol="1" spcCol="0" lIns="0" rIns="0" tIns="0" bIns="0" anchor="b">
            <a:noAutofit/>
          </a:bodyPr>
          <a:lstStyle>
            <a:lvl1pPr algn="r">
              <a:lnSpc>
                <a:spcPct val="100000"/>
              </a:lnSpc>
              <a:buNone/>
              <a:defRPr b="0" lang="en-US" sz="1200" spc="-1" strike="noStrike">
                <a:solidFill>
                  <a:srgbClr val="000000"/>
                </a:solidFill>
                <a:latin typeface="+mn-lt"/>
              </a:defRPr>
            </a:lvl1pPr>
          </a:lstStyle>
          <a:p>
            <a:pPr algn="r">
              <a:lnSpc>
                <a:spcPct val="100000"/>
              </a:lnSpc>
              <a:buNone/>
            </a:pPr>
            <a:fld id="{18FEAFA9-8073-48BB-B27C-267D267C5968}" type="slidenum">
              <a:rPr b="0" lang="en-US" sz="1200" spc="-1" strike="noStrike">
                <a:solidFill>
                  <a:srgbClr val="000000"/>
                </a:solidFill>
                <a:latin typeface="+mn-lt"/>
              </a:rPr>
              <a:t>&lt;number&gt;</a:t>
            </a:fld>
            <a:endParaRPr b="0" lang="en-US" sz="1200" spc="-1" strike="noStrike">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PlaceHolder 1"/>
          <p:cNvSpPr>
            <a:spLocks noGrp="1"/>
          </p:cNvSpPr>
          <p:nvPr>
            <p:ph type="sldImg"/>
          </p:nvPr>
        </p:nvSpPr>
        <p:spPr>
          <a:xfrm>
            <a:off x="1143000" y="685800"/>
            <a:ext cx="4570560" cy="3427560"/>
          </a:xfrm>
          <a:prstGeom prst="rect">
            <a:avLst/>
          </a:prstGeom>
          <a:ln w="0">
            <a:noFill/>
          </a:ln>
        </p:spPr>
      </p:sp>
      <p:sp>
        <p:nvSpPr>
          <p:cNvPr id="201" name="PlaceHolder 2"/>
          <p:cNvSpPr>
            <a:spLocks noGrp="1"/>
          </p:cNvSpPr>
          <p:nvPr>
            <p:ph type="body"/>
          </p:nvPr>
        </p:nvSpPr>
        <p:spPr>
          <a:xfrm>
            <a:off x="685800" y="4343400"/>
            <a:ext cx="5484960" cy="4113360"/>
          </a:xfrm>
          <a:prstGeom prst="rect">
            <a:avLst/>
          </a:prstGeom>
          <a:noFill/>
          <a:ln w="0">
            <a:noFill/>
          </a:ln>
        </p:spPr>
        <p:txBody>
          <a:bodyPr numCol="1" spcCol="0" lIns="0" rIns="0" tIns="0" bIns="0" anchor="t">
            <a:noAutofit/>
          </a:bodyPr>
          <a:p>
            <a:endParaRPr b="0" lang="en-US" sz="2000" spc="-1" strike="noStrike">
              <a:latin typeface="Arial"/>
            </a:endParaRPr>
          </a:p>
        </p:txBody>
      </p:sp>
      <p:sp>
        <p:nvSpPr>
          <p:cNvPr id="202" name="PlaceHolder 3"/>
          <p:cNvSpPr>
            <a:spLocks noGrp="1"/>
          </p:cNvSpPr>
          <p:nvPr>
            <p:ph type="sldNum" idx="11"/>
          </p:nvPr>
        </p:nvSpPr>
        <p:spPr>
          <a:xfrm>
            <a:off x="3884760" y="8685360"/>
            <a:ext cx="2970360" cy="455760"/>
          </a:xfrm>
          <a:prstGeom prst="rect">
            <a:avLst/>
          </a:prstGeom>
          <a:noFill/>
          <a:ln w="0">
            <a:noFill/>
          </a:ln>
        </p:spPr>
        <p:txBody>
          <a:bodyPr numCol="1" spcCol="0" lIns="0" rIns="0" tIns="0" bIns="0" anchor="b">
            <a:noAutofit/>
          </a:bodyPr>
          <a:lstStyle>
            <a:lvl1pPr algn="r">
              <a:lnSpc>
                <a:spcPct val="100000"/>
              </a:lnSpc>
              <a:buNone/>
              <a:defRPr b="0" lang="en-US" sz="1200" spc="-1" strike="noStrike">
                <a:solidFill>
                  <a:srgbClr val="000000"/>
                </a:solidFill>
                <a:latin typeface="+mn-lt"/>
              </a:defRPr>
            </a:lvl1pPr>
          </a:lstStyle>
          <a:p>
            <a:pPr algn="r">
              <a:lnSpc>
                <a:spcPct val="100000"/>
              </a:lnSpc>
              <a:buNone/>
            </a:pPr>
            <a:fld id="{416EF1A0-27E6-4300-B913-CD396CF9E973}" type="slidenum">
              <a:rPr b="0" lang="en-US" sz="1200" spc="-1" strike="noStrike">
                <a:solidFill>
                  <a:srgbClr val="000000"/>
                </a:solidFill>
                <a:latin typeface="+mn-lt"/>
              </a:rPr>
              <a:t>&lt;number&gt;</a:t>
            </a:fld>
            <a:endParaRPr b="0" lang="en-US" sz="1200" spc="-1" strike="noStrike">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PlaceHolder 1"/>
          <p:cNvSpPr>
            <a:spLocks noGrp="1"/>
          </p:cNvSpPr>
          <p:nvPr>
            <p:ph type="sldImg"/>
          </p:nvPr>
        </p:nvSpPr>
        <p:spPr>
          <a:xfrm>
            <a:off x="1143000" y="685800"/>
            <a:ext cx="4570560" cy="3427560"/>
          </a:xfrm>
          <a:prstGeom prst="rect">
            <a:avLst/>
          </a:prstGeom>
          <a:ln w="0">
            <a:noFill/>
          </a:ln>
        </p:spPr>
      </p:sp>
      <p:sp>
        <p:nvSpPr>
          <p:cNvPr id="204" name="PlaceHolder 2"/>
          <p:cNvSpPr>
            <a:spLocks noGrp="1"/>
          </p:cNvSpPr>
          <p:nvPr>
            <p:ph type="body"/>
          </p:nvPr>
        </p:nvSpPr>
        <p:spPr>
          <a:xfrm>
            <a:off x="685800" y="4343400"/>
            <a:ext cx="5484960" cy="4113360"/>
          </a:xfrm>
          <a:prstGeom prst="rect">
            <a:avLst/>
          </a:prstGeom>
          <a:noFill/>
          <a:ln w="0">
            <a:noFill/>
          </a:ln>
        </p:spPr>
        <p:txBody>
          <a:bodyPr numCol="1" spcCol="0" lIns="0" rIns="0" tIns="0" bIns="0" anchor="t">
            <a:noAutofit/>
          </a:bodyPr>
          <a:p>
            <a:endParaRPr b="0" lang="en-US" sz="2000" spc="-1" strike="noStrike">
              <a:latin typeface="Arial"/>
            </a:endParaRPr>
          </a:p>
        </p:txBody>
      </p:sp>
      <p:sp>
        <p:nvSpPr>
          <p:cNvPr id="205" name="PlaceHolder 3"/>
          <p:cNvSpPr>
            <a:spLocks noGrp="1"/>
          </p:cNvSpPr>
          <p:nvPr>
            <p:ph type="sldNum" idx="12"/>
          </p:nvPr>
        </p:nvSpPr>
        <p:spPr>
          <a:xfrm>
            <a:off x="3884760" y="8685360"/>
            <a:ext cx="2970360" cy="455760"/>
          </a:xfrm>
          <a:prstGeom prst="rect">
            <a:avLst/>
          </a:prstGeom>
          <a:noFill/>
          <a:ln w="0">
            <a:noFill/>
          </a:ln>
        </p:spPr>
        <p:txBody>
          <a:bodyPr numCol="1" spcCol="0" lIns="0" rIns="0" tIns="0" bIns="0" anchor="b">
            <a:noAutofit/>
          </a:bodyPr>
          <a:lstStyle>
            <a:lvl1pPr algn="r">
              <a:lnSpc>
                <a:spcPct val="100000"/>
              </a:lnSpc>
              <a:buNone/>
              <a:defRPr b="0" lang="en-US" sz="1200" spc="-1" strike="noStrike">
                <a:solidFill>
                  <a:srgbClr val="000000"/>
                </a:solidFill>
                <a:latin typeface="+mn-lt"/>
              </a:defRPr>
            </a:lvl1pPr>
          </a:lstStyle>
          <a:p>
            <a:pPr algn="r">
              <a:lnSpc>
                <a:spcPct val="100000"/>
              </a:lnSpc>
              <a:buNone/>
            </a:pPr>
            <a:fld id="{E4E04C7D-1841-4E4D-AEDD-9C7A91863718}" type="slidenum">
              <a:rPr b="0" lang="en-US" sz="1200" spc="-1" strike="noStrike">
                <a:solidFill>
                  <a:srgbClr val="000000"/>
                </a:solidFill>
                <a:latin typeface="+mn-lt"/>
              </a:rPr>
              <a:t>&lt;number&gt;</a:t>
            </a:fld>
            <a:endParaRPr b="0" lang="en-US" sz="1200" spc="-1" strike="noStrike">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PlaceHolder 1"/>
          <p:cNvSpPr>
            <a:spLocks noGrp="1"/>
          </p:cNvSpPr>
          <p:nvPr>
            <p:ph type="sldImg"/>
          </p:nvPr>
        </p:nvSpPr>
        <p:spPr>
          <a:xfrm>
            <a:off x="1143000" y="685800"/>
            <a:ext cx="4570560" cy="3427560"/>
          </a:xfrm>
          <a:prstGeom prst="rect">
            <a:avLst/>
          </a:prstGeom>
          <a:ln w="0">
            <a:noFill/>
          </a:ln>
        </p:spPr>
      </p:sp>
      <p:sp>
        <p:nvSpPr>
          <p:cNvPr id="180" name="PlaceHolder 2"/>
          <p:cNvSpPr>
            <a:spLocks noGrp="1"/>
          </p:cNvSpPr>
          <p:nvPr>
            <p:ph type="body"/>
          </p:nvPr>
        </p:nvSpPr>
        <p:spPr>
          <a:xfrm>
            <a:off x="685800" y="4343400"/>
            <a:ext cx="5484960" cy="4113360"/>
          </a:xfrm>
          <a:prstGeom prst="rect">
            <a:avLst/>
          </a:prstGeom>
          <a:noFill/>
          <a:ln w="0">
            <a:noFill/>
          </a:ln>
        </p:spPr>
        <p:txBody>
          <a:bodyPr numCol="1" spcCol="0" lIns="0" rIns="0" tIns="0" bIns="0" anchor="t">
            <a:noAutofit/>
          </a:bodyPr>
          <a:p>
            <a:endParaRPr b="0" lang="en-US" sz="2000" spc="-1" strike="noStrike">
              <a:latin typeface="Arial"/>
            </a:endParaRPr>
          </a:p>
        </p:txBody>
      </p:sp>
      <p:sp>
        <p:nvSpPr>
          <p:cNvPr id="181" name="PlaceHolder 3"/>
          <p:cNvSpPr>
            <a:spLocks noGrp="1"/>
          </p:cNvSpPr>
          <p:nvPr>
            <p:ph type="sldNum" idx="4"/>
          </p:nvPr>
        </p:nvSpPr>
        <p:spPr>
          <a:xfrm>
            <a:off x="3884760" y="8685360"/>
            <a:ext cx="2970360" cy="455760"/>
          </a:xfrm>
          <a:prstGeom prst="rect">
            <a:avLst/>
          </a:prstGeom>
          <a:noFill/>
          <a:ln w="0">
            <a:noFill/>
          </a:ln>
        </p:spPr>
        <p:txBody>
          <a:bodyPr numCol="1" spcCol="0" lIns="0" rIns="0" tIns="0" bIns="0" anchor="b">
            <a:noAutofit/>
          </a:bodyPr>
          <a:lstStyle>
            <a:lvl1pPr algn="r">
              <a:lnSpc>
                <a:spcPct val="100000"/>
              </a:lnSpc>
              <a:buNone/>
              <a:defRPr b="0" lang="en-US" sz="1200" spc="-1" strike="noStrike">
                <a:solidFill>
                  <a:srgbClr val="000000"/>
                </a:solidFill>
                <a:latin typeface="+mn-lt"/>
              </a:defRPr>
            </a:lvl1pPr>
          </a:lstStyle>
          <a:p>
            <a:pPr algn="r">
              <a:lnSpc>
                <a:spcPct val="100000"/>
              </a:lnSpc>
              <a:buNone/>
            </a:pPr>
            <a:fld id="{36D1B12D-0B0B-4FD4-9B3D-523070AA5661}" type="slidenum">
              <a:rPr b="0" lang="en-US" sz="1200" spc="-1" strike="noStrike">
                <a:solidFill>
                  <a:srgbClr val="000000"/>
                </a:solidFill>
                <a:latin typeface="+mn-lt"/>
              </a:rPr>
              <a:t>&lt;number&gt;</a:t>
            </a:fld>
            <a:endParaRPr b="0" lang="en-US" sz="1200" spc="-1" strike="noStrike">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PlaceHolder 1"/>
          <p:cNvSpPr>
            <a:spLocks noGrp="1"/>
          </p:cNvSpPr>
          <p:nvPr>
            <p:ph type="sldImg"/>
          </p:nvPr>
        </p:nvSpPr>
        <p:spPr>
          <a:xfrm>
            <a:off x="1143000" y="685800"/>
            <a:ext cx="4570560" cy="3427560"/>
          </a:xfrm>
          <a:prstGeom prst="rect">
            <a:avLst/>
          </a:prstGeom>
          <a:ln w="0">
            <a:noFill/>
          </a:ln>
        </p:spPr>
      </p:sp>
      <p:sp>
        <p:nvSpPr>
          <p:cNvPr id="183" name="PlaceHolder 2"/>
          <p:cNvSpPr>
            <a:spLocks noGrp="1"/>
          </p:cNvSpPr>
          <p:nvPr>
            <p:ph type="body"/>
          </p:nvPr>
        </p:nvSpPr>
        <p:spPr>
          <a:xfrm>
            <a:off x="685800" y="4343400"/>
            <a:ext cx="5484960" cy="4113360"/>
          </a:xfrm>
          <a:prstGeom prst="rect">
            <a:avLst/>
          </a:prstGeom>
          <a:noFill/>
          <a:ln w="0">
            <a:noFill/>
          </a:ln>
        </p:spPr>
        <p:txBody>
          <a:bodyPr lIns="0" rIns="0" tIns="0" bIns="0" anchor="t">
            <a:noAutofit/>
          </a:bodyPr>
          <a:p>
            <a:pPr marL="216000" indent="-216000">
              <a:lnSpc>
                <a:spcPct val="100000"/>
              </a:lnSpc>
              <a:buNone/>
              <a:tabLst>
                <a:tab algn="l" pos="0"/>
              </a:tabLst>
            </a:pPr>
            <a:r>
              <a:rPr b="0" lang="en-US" sz="1200" spc="-1" strike="noStrike">
                <a:latin typeface="Arial"/>
              </a:rPr>
              <a:t>Coach for College is a travel and service program that connects ACC student-athletes with middle school students in rural Vietnam promoting the value of higher education through sports</a:t>
            </a:r>
            <a:endParaRPr b="0" lang="en-US" sz="1200" spc="-1" strike="noStrike">
              <a:latin typeface="Arial"/>
            </a:endParaRPr>
          </a:p>
          <a:p>
            <a:pPr marL="216000" indent="-216000">
              <a:lnSpc>
                <a:spcPct val="100000"/>
              </a:lnSpc>
              <a:buNone/>
              <a:tabLst>
                <a:tab algn="l" pos="0"/>
              </a:tabLst>
            </a:pPr>
            <a:endParaRPr b="0" lang="en-US" sz="1200" spc="-1" strike="noStrike">
              <a:latin typeface="Arial"/>
            </a:endParaRPr>
          </a:p>
          <a:p>
            <a:pPr marL="216000" indent="-216000">
              <a:lnSpc>
                <a:spcPct val="100000"/>
              </a:lnSpc>
              <a:spcAft>
                <a:spcPts val="400"/>
              </a:spcAft>
              <a:buNone/>
              <a:tabLst>
                <a:tab algn="l" pos="0"/>
              </a:tabLst>
            </a:pPr>
            <a:r>
              <a:rPr b="0" lang="en-US" sz="1600" spc="-1" strike="noStrike">
                <a:latin typeface="Arial"/>
              </a:rPr>
              <a:t>Foster the development of the college students who participate in the program by: Less copy write infringing </a:t>
            </a:r>
            <a:endParaRPr b="0" lang="en-US" sz="1600" spc="-1" strike="noStrike">
              <a:latin typeface="Arial"/>
            </a:endParaRPr>
          </a:p>
          <a:p>
            <a:pPr lvl="1" marL="628560" indent="-171360">
              <a:lnSpc>
                <a:spcPct val="100000"/>
              </a:lnSpc>
              <a:buClr>
                <a:srgbClr val="000000"/>
              </a:buClr>
              <a:buFont typeface="Arial"/>
              <a:buChar char="•"/>
              <a:tabLst>
                <a:tab algn="l" pos="0"/>
              </a:tabLst>
            </a:pPr>
            <a:r>
              <a:rPr b="0" lang="en-US" sz="1200" spc="-1" strike="noStrike">
                <a:latin typeface="Arial"/>
              </a:rPr>
              <a:t>Leading to their transformation into capable leaders</a:t>
            </a:r>
            <a:endParaRPr b="0" lang="en-US" sz="1200" spc="-1" strike="noStrike">
              <a:latin typeface="Arial"/>
            </a:endParaRPr>
          </a:p>
          <a:p>
            <a:pPr lvl="1" marL="628560" indent="-171360">
              <a:lnSpc>
                <a:spcPct val="100000"/>
              </a:lnSpc>
              <a:buClr>
                <a:srgbClr val="000000"/>
              </a:buClr>
              <a:buFont typeface="Arial"/>
              <a:buChar char="•"/>
              <a:tabLst>
                <a:tab algn="l" pos="0"/>
              </a:tabLst>
            </a:pPr>
            <a:r>
              <a:rPr b="0" lang="en-US" sz="1200" spc="-1" strike="noStrike">
                <a:latin typeface="Arial"/>
              </a:rPr>
              <a:t>Equipping them to bring about positive global change</a:t>
            </a:r>
            <a:endParaRPr b="0" lang="en-US" sz="1200" spc="-1" strike="noStrike">
              <a:latin typeface="Arial"/>
            </a:endParaRPr>
          </a:p>
          <a:p>
            <a:pPr>
              <a:lnSpc>
                <a:spcPct val="100000"/>
              </a:lnSpc>
              <a:buNone/>
              <a:tabLst>
                <a:tab algn="l" pos="0"/>
              </a:tabLst>
            </a:pPr>
            <a:endParaRPr b="0" lang="en-US" sz="1200" spc="-1" strike="noStrike">
              <a:latin typeface="Arial"/>
            </a:endParaRPr>
          </a:p>
          <a:p>
            <a:pPr>
              <a:lnSpc>
                <a:spcPct val="100000"/>
              </a:lnSpc>
              <a:spcAft>
                <a:spcPts val="400"/>
              </a:spcAft>
              <a:buNone/>
              <a:tabLst>
                <a:tab algn="l" pos="0"/>
              </a:tabLst>
            </a:pPr>
            <a:r>
              <a:rPr b="0" lang="en-US" sz="1600" spc="-1" strike="noStrike">
                <a:latin typeface="Arial"/>
              </a:rPr>
              <a:t>Support lower secondary students in rural parts of developing countries by:</a:t>
            </a:r>
            <a:endParaRPr b="0" lang="en-US" sz="1600" spc="-1" strike="noStrike">
              <a:latin typeface="Arial"/>
            </a:endParaRPr>
          </a:p>
          <a:p>
            <a:pPr lvl="1" marL="628560" indent="-171360">
              <a:lnSpc>
                <a:spcPct val="100000"/>
              </a:lnSpc>
              <a:buClr>
                <a:srgbClr val="000000"/>
              </a:buClr>
              <a:buFont typeface="Arial"/>
              <a:buChar char="•"/>
              <a:tabLst>
                <a:tab algn="l" pos="0"/>
              </a:tabLst>
            </a:pPr>
            <a:r>
              <a:rPr b="0" lang="en-US" sz="1200" spc="-1" strike="noStrike">
                <a:latin typeface="Arial"/>
              </a:rPr>
              <a:t>Increasing their motivation and ability to take advantage of higher educational opportunities</a:t>
            </a:r>
            <a:endParaRPr b="0" lang="en-US" sz="1200" spc="-1" strike="noStrike">
              <a:latin typeface="Arial"/>
            </a:endParaRPr>
          </a:p>
          <a:p>
            <a:pPr lvl="1" marL="628560" indent="-171360">
              <a:lnSpc>
                <a:spcPct val="100000"/>
              </a:lnSpc>
              <a:buClr>
                <a:srgbClr val="000000"/>
              </a:buClr>
              <a:buFont typeface="Arial"/>
              <a:buChar char="•"/>
              <a:tabLst>
                <a:tab algn="l" pos="0"/>
              </a:tabLst>
            </a:pPr>
            <a:r>
              <a:rPr b="0" lang="en-US" sz="1200" spc="-1" strike="noStrike">
                <a:latin typeface="Arial"/>
              </a:rPr>
              <a:t>Utilizing the excitement and life skills provided by participation in sports</a:t>
            </a:r>
            <a:endParaRPr b="0" lang="en-US" sz="1200" spc="-1" strike="noStrike">
              <a:latin typeface="Arial"/>
            </a:endParaRPr>
          </a:p>
          <a:p>
            <a:pPr>
              <a:lnSpc>
                <a:spcPct val="100000"/>
              </a:lnSpc>
              <a:buNone/>
              <a:tabLst>
                <a:tab algn="l" pos="0"/>
              </a:tabLst>
            </a:pPr>
            <a:endParaRPr b="0" lang="en-US" sz="1200" spc="-1" strike="noStrike">
              <a:latin typeface="Arial"/>
            </a:endParaRPr>
          </a:p>
        </p:txBody>
      </p:sp>
      <p:sp>
        <p:nvSpPr>
          <p:cNvPr id="184" name="PlaceHolder 3"/>
          <p:cNvSpPr>
            <a:spLocks noGrp="1"/>
          </p:cNvSpPr>
          <p:nvPr>
            <p:ph type="sldNum" idx="5"/>
          </p:nvPr>
        </p:nvSpPr>
        <p:spPr>
          <a:xfrm>
            <a:off x="3884760" y="8685360"/>
            <a:ext cx="2970360" cy="455760"/>
          </a:xfrm>
          <a:prstGeom prst="rect">
            <a:avLst/>
          </a:prstGeom>
          <a:noFill/>
          <a:ln w="0">
            <a:noFill/>
          </a:ln>
        </p:spPr>
        <p:txBody>
          <a:bodyPr lIns="0" rIns="0" tIns="0" bIns="0" anchor="b">
            <a:noAutofit/>
          </a:bodyPr>
          <a:lstStyle>
            <a:lvl1pPr algn="r">
              <a:lnSpc>
                <a:spcPct val="100000"/>
              </a:lnSpc>
              <a:buNone/>
              <a:defRPr b="0" lang="en-US" sz="1200" spc="-1" strike="noStrike">
                <a:solidFill>
                  <a:srgbClr val="000000"/>
                </a:solidFill>
                <a:latin typeface="+mn-lt"/>
                <a:ea typeface="+mn-ea"/>
              </a:defRPr>
            </a:lvl1pPr>
          </a:lstStyle>
          <a:p>
            <a:pPr algn="r">
              <a:lnSpc>
                <a:spcPct val="100000"/>
              </a:lnSpc>
              <a:buNone/>
            </a:pPr>
            <a:fld id="{FB59AAF2-3EF7-4490-B6F1-5132805F634E}"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PlaceHolder 1"/>
          <p:cNvSpPr>
            <a:spLocks noGrp="1"/>
          </p:cNvSpPr>
          <p:nvPr>
            <p:ph type="sldImg"/>
          </p:nvPr>
        </p:nvSpPr>
        <p:spPr>
          <a:xfrm>
            <a:off x="1143000" y="685800"/>
            <a:ext cx="4570560" cy="3427560"/>
          </a:xfrm>
          <a:prstGeom prst="rect">
            <a:avLst/>
          </a:prstGeom>
          <a:ln w="0">
            <a:noFill/>
          </a:ln>
        </p:spPr>
      </p:sp>
      <p:sp>
        <p:nvSpPr>
          <p:cNvPr id="186" name="PlaceHolder 2"/>
          <p:cNvSpPr>
            <a:spLocks noGrp="1"/>
          </p:cNvSpPr>
          <p:nvPr>
            <p:ph type="body"/>
          </p:nvPr>
        </p:nvSpPr>
        <p:spPr>
          <a:xfrm>
            <a:off x="685800" y="4343400"/>
            <a:ext cx="5484960" cy="4113360"/>
          </a:xfrm>
          <a:prstGeom prst="rect">
            <a:avLst/>
          </a:prstGeom>
          <a:noFill/>
          <a:ln w="0">
            <a:noFill/>
          </a:ln>
        </p:spPr>
        <p:txBody>
          <a:bodyPr numCol="1" spcCol="0" lIns="0" rIns="0" tIns="0" bIns="0" anchor="t">
            <a:noAutofit/>
          </a:bodyPr>
          <a:p>
            <a:pPr marL="216000" indent="-216000">
              <a:lnSpc>
                <a:spcPct val="100000"/>
              </a:lnSpc>
              <a:buNone/>
              <a:tabLst>
                <a:tab algn="l" pos="0"/>
              </a:tabLst>
            </a:pPr>
            <a:r>
              <a:rPr b="1" lang="en-US" sz="2000" spc="-1" strike="noStrike">
                <a:latin typeface="Arial"/>
              </a:rPr>
              <a:t>Middle School Youth</a:t>
            </a:r>
            <a:endParaRPr b="0" lang="en-US" sz="2000" spc="-1" strike="noStrike">
              <a:latin typeface="Arial"/>
            </a:endParaRPr>
          </a:p>
          <a:p>
            <a:pPr marL="182880" indent="-182880">
              <a:lnSpc>
                <a:spcPct val="100000"/>
              </a:lnSpc>
              <a:spcBef>
                <a:spcPts val="601"/>
              </a:spcBef>
              <a:buClr>
                <a:srgbClr val="000000"/>
              </a:buClr>
              <a:buFont typeface="Wingdings" charset="2"/>
              <a:buChar char=""/>
              <a:tabLst>
                <a:tab algn="l" pos="0"/>
              </a:tabLst>
            </a:pPr>
            <a:r>
              <a:rPr b="0" lang="en-US" sz="1200" spc="-1" strike="noStrike">
                <a:latin typeface="Arial"/>
              </a:rPr>
              <a:t>The participants targeted for the camps are rising 6th, 7th, 8th,  and 9th graders from partner middle schools in low-income, rural communities in developing countries where very few people have obtained a higher education</a:t>
            </a:r>
            <a:endParaRPr b="0" lang="en-US" sz="1200" spc="-1" strike="noStrike">
              <a:latin typeface="Arial"/>
            </a:endParaRPr>
          </a:p>
          <a:p>
            <a:pPr marL="182880" indent="-182880">
              <a:lnSpc>
                <a:spcPct val="100000"/>
              </a:lnSpc>
              <a:spcBef>
                <a:spcPts val="601"/>
              </a:spcBef>
              <a:buClr>
                <a:srgbClr val="000000"/>
              </a:buClr>
              <a:buFont typeface="Wingdings" charset="2"/>
              <a:buChar char=""/>
              <a:tabLst>
                <a:tab algn="l" pos="0"/>
              </a:tabLst>
            </a:pPr>
            <a:r>
              <a:rPr b="0" lang="en-US" sz="1200" spc="-1" strike="noStrike">
                <a:latin typeface="Arial"/>
              </a:rPr>
              <a:t>The participants in the summer 2011 program will be middle school students from one of eight schools in Vietnam’s Hau Giang Province, four schools in the Phung Hiep District and four in the Long My District</a:t>
            </a:r>
            <a:endParaRPr b="0" lang="en-US" sz="1200" spc="-1" strike="noStrike">
              <a:latin typeface="Arial"/>
            </a:endParaRPr>
          </a:p>
          <a:p>
            <a:pPr marL="182880" indent="-182880">
              <a:lnSpc>
                <a:spcPct val="100000"/>
              </a:lnSpc>
              <a:spcBef>
                <a:spcPts val="601"/>
              </a:spcBef>
              <a:buClr>
                <a:srgbClr val="000000"/>
              </a:buClr>
              <a:buFont typeface="Wingdings" charset="2"/>
              <a:buChar char=""/>
              <a:tabLst>
                <a:tab algn="l" pos="0"/>
              </a:tabLst>
            </a:pPr>
            <a:r>
              <a:rPr b="0" lang="en-US" sz="1200" spc="-1" strike="noStrike">
                <a:latin typeface="Arial"/>
              </a:rPr>
              <a:t>For summer 2011, the program will seek to select 96-120 students from a single grade for each three-week camp</a:t>
            </a:r>
            <a:endParaRPr b="0" lang="en-US" sz="1200" spc="-1" strike="noStrike">
              <a:latin typeface="Arial"/>
            </a:endParaRPr>
          </a:p>
          <a:p>
            <a:pPr>
              <a:lnSpc>
                <a:spcPct val="100000"/>
              </a:lnSpc>
              <a:buNone/>
              <a:tabLst>
                <a:tab algn="l" pos="0"/>
              </a:tabLst>
            </a:pPr>
            <a:endParaRPr b="0" lang="en-US" sz="1200" spc="-1" strike="noStrike">
              <a:latin typeface="Arial"/>
            </a:endParaRPr>
          </a:p>
          <a:p>
            <a:pPr>
              <a:lnSpc>
                <a:spcPct val="100000"/>
              </a:lnSpc>
              <a:buNone/>
              <a:tabLst>
                <a:tab algn="l" pos="0"/>
              </a:tabLst>
            </a:pPr>
            <a:r>
              <a:rPr b="1" lang="en-US" sz="2000" spc="-1" strike="noStrike">
                <a:latin typeface="Arial"/>
              </a:rPr>
              <a:t>College Student Directors</a:t>
            </a:r>
            <a:endParaRPr b="0" lang="en-US" sz="2000" spc="-1" strike="noStrike">
              <a:latin typeface="Arial"/>
            </a:endParaRPr>
          </a:p>
          <a:p>
            <a:pPr marL="182880" indent="-182880">
              <a:lnSpc>
                <a:spcPct val="100000"/>
              </a:lnSpc>
              <a:spcBef>
                <a:spcPts val="601"/>
              </a:spcBef>
              <a:buClr>
                <a:srgbClr val="000000"/>
              </a:buClr>
              <a:buFont typeface="Wingdings" charset="2"/>
              <a:buChar char=""/>
              <a:tabLst>
                <a:tab algn="l" pos="0"/>
              </a:tabLst>
            </a:pPr>
            <a:r>
              <a:rPr b="0" lang="en-US" sz="1200" spc="-1" strike="noStrike">
                <a:latin typeface="Arial"/>
              </a:rPr>
              <a:t>In each three week camp, leadership is provided by college students who participated in the program the year before</a:t>
            </a:r>
            <a:endParaRPr b="0" lang="en-US" sz="1200" spc="-1" strike="noStrike">
              <a:latin typeface="Arial"/>
            </a:endParaRPr>
          </a:p>
          <a:p>
            <a:pPr marL="182880" indent="-182880">
              <a:lnSpc>
                <a:spcPct val="100000"/>
              </a:lnSpc>
              <a:spcBef>
                <a:spcPts val="601"/>
              </a:spcBef>
              <a:buClr>
                <a:srgbClr val="000000"/>
              </a:buClr>
              <a:buFont typeface="Wingdings" charset="2"/>
              <a:buChar char=""/>
              <a:tabLst>
                <a:tab algn="l" pos="0"/>
              </a:tabLst>
            </a:pPr>
            <a:r>
              <a:rPr b="0" lang="en-US" sz="1200" spc="-1" strike="noStrike">
                <a:latin typeface="Arial"/>
              </a:rPr>
              <a:t>They serve as a liaison between American student-athletes/Vietnamese college students and all others involved in the program</a:t>
            </a:r>
            <a:endParaRPr b="0" lang="en-US" sz="1200" spc="-1" strike="noStrike">
              <a:latin typeface="Arial"/>
            </a:endParaRPr>
          </a:p>
          <a:p>
            <a:pPr marL="182880" indent="-182880">
              <a:lnSpc>
                <a:spcPct val="100000"/>
              </a:lnSpc>
              <a:spcBef>
                <a:spcPts val="601"/>
              </a:spcBef>
              <a:buClr>
                <a:srgbClr val="000000"/>
              </a:buClr>
              <a:buFont typeface="Wingdings" charset="2"/>
              <a:buChar char=""/>
              <a:tabLst>
                <a:tab algn="l" pos="0"/>
              </a:tabLst>
            </a:pPr>
            <a:r>
              <a:rPr b="0" lang="en-US" sz="1200" spc="-1" strike="noStrike">
                <a:latin typeface="Arial"/>
              </a:rPr>
              <a:t>Directors help American coaches successfully adjust to the food and living conditions at the camp site </a:t>
            </a:r>
            <a:endParaRPr b="0" lang="en-US" sz="1200" spc="-1" strike="noStrike">
              <a:latin typeface="Arial"/>
            </a:endParaRPr>
          </a:p>
          <a:p>
            <a:pPr marL="182880" indent="-182880">
              <a:lnSpc>
                <a:spcPct val="100000"/>
              </a:lnSpc>
              <a:spcBef>
                <a:spcPts val="601"/>
              </a:spcBef>
              <a:buClr>
                <a:srgbClr val="000000"/>
              </a:buClr>
              <a:buFont typeface="Wingdings" charset="2"/>
              <a:buChar char=""/>
              <a:tabLst>
                <a:tab algn="l" pos="0"/>
              </a:tabLst>
            </a:pPr>
            <a:r>
              <a:rPr b="0" lang="en-US" sz="1200" spc="-1" strike="noStrike">
                <a:latin typeface="Arial"/>
              </a:rPr>
              <a:t>They lead nightly meetings with American student-athletes and Vietnamese coaches and give daily feedback to college student coaches about how to improve their coaching and teaching</a:t>
            </a:r>
            <a:endParaRPr b="0" lang="en-US" sz="1200" spc="-1" strike="noStrike">
              <a:latin typeface="Arial"/>
            </a:endParaRPr>
          </a:p>
          <a:p>
            <a:pPr>
              <a:lnSpc>
                <a:spcPct val="100000"/>
              </a:lnSpc>
              <a:buNone/>
              <a:tabLst>
                <a:tab algn="l" pos="0"/>
              </a:tabLst>
            </a:pPr>
            <a:endParaRPr b="0" lang="en-US" sz="1200" spc="-1" strike="noStrike">
              <a:latin typeface="Arial"/>
            </a:endParaRPr>
          </a:p>
          <a:p>
            <a:pPr>
              <a:lnSpc>
                <a:spcPct val="100000"/>
              </a:lnSpc>
              <a:buNone/>
              <a:tabLst>
                <a:tab algn="l" pos="0"/>
              </a:tabLst>
            </a:pPr>
            <a:r>
              <a:rPr b="1" lang="en-US" sz="1200" spc="-1" strike="noStrike">
                <a:latin typeface="Arial"/>
              </a:rPr>
              <a:t>American Student Athlete Coaches</a:t>
            </a:r>
            <a:endParaRPr b="0" lang="en-US" sz="1200" spc="-1" strike="noStrike">
              <a:latin typeface="Arial"/>
            </a:endParaRPr>
          </a:p>
          <a:p>
            <a:pPr marL="182880" indent="-182880">
              <a:lnSpc>
                <a:spcPct val="100000"/>
              </a:lnSpc>
              <a:spcBef>
                <a:spcPts val="601"/>
              </a:spcBef>
              <a:buClr>
                <a:srgbClr val="000000"/>
              </a:buClr>
              <a:buFont typeface="Wingdings" charset="2"/>
              <a:buChar char=""/>
              <a:tabLst>
                <a:tab algn="l" pos="0"/>
              </a:tabLst>
            </a:pPr>
            <a:r>
              <a:rPr b="0" lang="en-US" sz="1200" spc="-1" strike="noStrike">
                <a:latin typeface="Arial"/>
              </a:rPr>
              <a:t>The American student-athletes' primary role is to provide expertise on sports and the way they relate to academics and doing well in school, particularly with regards to accessing higher education</a:t>
            </a:r>
            <a:endParaRPr b="0" lang="en-US" sz="1200" spc="-1" strike="noStrike">
              <a:latin typeface="Arial"/>
            </a:endParaRPr>
          </a:p>
          <a:p>
            <a:pPr marL="182880" indent="-182880">
              <a:lnSpc>
                <a:spcPct val="100000"/>
              </a:lnSpc>
              <a:spcBef>
                <a:spcPts val="601"/>
              </a:spcBef>
              <a:buClr>
                <a:srgbClr val="000000"/>
              </a:buClr>
              <a:buFont typeface="Wingdings" charset="2"/>
              <a:buChar char=""/>
              <a:tabLst>
                <a:tab algn="l" pos="0"/>
              </a:tabLst>
            </a:pPr>
            <a:r>
              <a:rPr b="0" lang="en-US" sz="1200" spc="-1" strike="noStrike">
                <a:latin typeface="Arial"/>
              </a:rPr>
              <a:t>They show the youth how to translate lessons learned from sports into success in the classroom, and are able to draw from their own experience in academics and competitive sports to demonstrate how the same skills needed to go far in sports can be used to go far in education</a:t>
            </a:r>
            <a:endParaRPr b="0" lang="en-US" sz="1200" spc="-1" strike="noStrike">
              <a:latin typeface="Arial"/>
            </a:endParaRPr>
          </a:p>
          <a:p>
            <a:pPr marL="182880" indent="-182880">
              <a:lnSpc>
                <a:spcPct val="100000"/>
              </a:lnSpc>
              <a:spcBef>
                <a:spcPts val="601"/>
              </a:spcBef>
              <a:buClr>
                <a:srgbClr val="000000"/>
              </a:buClr>
              <a:buFont typeface="Wingdings" charset="2"/>
              <a:buChar char=""/>
              <a:tabLst>
                <a:tab algn="l" pos="0"/>
              </a:tabLst>
            </a:pPr>
            <a:r>
              <a:rPr b="0" lang="en-US" sz="1200" spc="-1" strike="noStrike">
                <a:latin typeface="Arial"/>
              </a:rPr>
              <a:t>Student-athletes from any varsity sport, from any ACC school and any year in school are eligible to participate</a:t>
            </a:r>
            <a:endParaRPr b="0" lang="en-US" sz="1200" spc="-1" strike="noStrike">
              <a:latin typeface="Arial"/>
            </a:endParaRPr>
          </a:p>
          <a:p>
            <a:pPr>
              <a:lnSpc>
                <a:spcPct val="100000"/>
              </a:lnSpc>
              <a:buNone/>
              <a:tabLst>
                <a:tab algn="l" pos="0"/>
              </a:tabLst>
            </a:pPr>
            <a:endParaRPr b="0" lang="en-US" sz="1200" spc="-1" strike="noStrike">
              <a:latin typeface="Arial"/>
            </a:endParaRPr>
          </a:p>
          <a:p>
            <a:pPr>
              <a:lnSpc>
                <a:spcPct val="100000"/>
              </a:lnSpc>
              <a:buNone/>
              <a:tabLst>
                <a:tab algn="l" pos="0"/>
              </a:tabLst>
            </a:pPr>
            <a:r>
              <a:rPr b="1" lang="en-US" sz="1200" spc="-1" strike="noStrike">
                <a:latin typeface="Arial"/>
              </a:rPr>
              <a:t>Vietnamese College Student Coaches</a:t>
            </a:r>
            <a:endParaRPr b="0" lang="en-US" sz="1200" spc="-1" strike="noStrike">
              <a:latin typeface="Arial"/>
            </a:endParaRPr>
          </a:p>
          <a:p>
            <a:pPr marL="182880" indent="-182880">
              <a:lnSpc>
                <a:spcPct val="100000"/>
              </a:lnSpc>
              <a:spcBef>
                <a:spcPts val="601"/>
              </a:spcBef>
              <a:buClr>
                <a:srgbClr val="000000"/>
              </a:buClr>
              <a:buFont typeface="Wingdings" charset="2"/>
              <a:buChar char=""/>
              <a:tabLst>
                <a:tab algn="l" pos="0"/>
              </a:tabLst>
            </a:pPr>
            <a:r>
              <a:rPr b="0" lang="en-US" sz="1200" spc="-1" strike="noStrike">
                <a:latin typeface="Arial"/>
              </a:rPr>
              <a:t>All of the college students either attended or have graduated from a university near the partner middle school - They serve as good role models for the students because they are from similar backgrounds, have overcome obstacles (such as lack of money to pay for college) similar to the ones the youth will face on the path to higher education, and have achieved the educational goals the program aspires for the youth to attain</a:t>
            </a:r>
            <a:endParaRPr b="0" lang="en-US" sz="1200" spc="-1" strike="noStrike">
              <a:latin typeface="Arial"/>
            </a:endParaRPr>
          </a:p>
          <a:p>
            <a:pPr marL="182880" indent="-182880">
              <a:lnSpc>
                <a:spcPct val="100000"/>
              </a:lnSpc>
              <a:spcBef>
                <a:spcPts val="601"/>
              </a:spcBef>
              <a:buClr>
                <a:srgbClr val="000000"/>
              </a:buClr>
              <a:buFont typeface="Wingdings" charset="2"/>
              <a:buChar char=""/>
              <a:tabLst>
                <a:tab algn="l" pos="0"/>
              </a:tabLst>
            </a:pPr>
            <a:r>
              <a:rPr b="0" lang="en-US" sz="1200" spc="-1" strike="noStrike">
                <a:latin typeface="Arial"/>
              </a:rPr>
              <a:t>The preference is for Physical Education, English, and English Education Majors.  The Vietnamese college students play a crucial role in linking the American student-athletes with the Vietnamese middle school youth through translation</a:t>
            </a:r>
            <a:endParaRPr b="0" lang="en-US" sz="1200" spc="-1" strike="noStrike">
              <a:latin typeface="Arial"/>
            </a:endParaRPr>
          </a:p>
          <a:p>
            <a:pPr>
              <a:lnSpc>
                <a:spcPct val="100000"/>
              </a:lnSpc>
              <a:buNone/>
              <a:tabLst>
                <a:tab algn="l" pos="0"/>
              </a:tabLst>
            </a:pPr>
            <a:endParaRPr b="0" lang="en-US" sz="1200" spc="-1" strike="noStrike">
              <a:latin typeface="Arial"/>
            </a:endParaRPr>
          </a:p>
          <a:p>
            <a:pPr>
              <a:lnSpc>
                <a:spcPct val="100000"/>
              </a:lnSpc>
              <a:buNone/>
              <a:tabLst>
                <a:tab algn="l" pos="0"/>
              </a:tabLst>
            </a:pPr>
            <a:endParaRPr b="0" lang="en-US" sz="1200" spc="-1" strike="noStrike">
              <a:latin typeface="Arial"/>
            </a:endParaRPr>
          </a:p>
        </p:txBody>
      </p:sp>
      <p:sp>
        <p:nvSpPr>
          <p:cNvPr id="187" name="PlaceHolder 3"/>
          <p:cNvSpPr>
            <a:spLocks noGrp="1"/>
          </p:cNvSpPr>
          <p:nvPr>
            <p:ph type="sldNum" idx="6"/>
          </p:nvPr>
        </p:nvSpPr>
        <p:spPr>
          <a:xfrm>
            <a:off x="3884760" y="8685360"/>
            <a:ext cx="2970360" cy="455760"/>
          </a:xfrm>
          <a:prstGeom prst="rect">
            <a:avLst/>
          </a:prstGeom>
          <a:noFill/>
          <a:ln w="0">
            <a:noFill/>
          </a:ln>
        </p:spPr>
        <p:txBody>
          <a:bodyPr numCol="1" spcCol="0" lIns="0" rIns="0" tIns="0" bIns="0" anchor="b">
            <a:noAutofit/>
          </a:bodyPr>
          <a:lstStyle>
            <a:lvl1pPr algn="r">
              <a:lnSpc>
                <a:spcPct val="100000"/>
              </a:lnSpc>
              <a:buNone/>
              <a:defRPr b="0" lang="en-US" sz="1200" spc="-1" strike="noStrike">
                <a:solidFill>
                  <a:srgbClr val="000000"/>
                </a:solidFill>
                <a:latin typeface="+mn-lt"/>
              </a:defRPr>
            </a:lvl1pPr>
          </a:lstStyle>
          <a:p>
            <a:pPr algn="r">
              <a:lnSpc>
                <a:spcPct val="100000"/>
              </a:lnSpc>
              <a:buNone/>
            </a:pPr>
            <a:fld id="{EA20822B-2B26-4C63-9594-D88FE3F32A27}" type="slidenum">
              <a:rPr b="0" lang="en-US" sz="1200" spc="-1" strike="noStrike">
                <a:solidFill>
                  <a:srgbClr val="000000"/>
                </a:solidFill>
                <a:latin typeface="+mn-lt"/>
              </a:rPr>
              <a:t>&lt;number&gt;</a:t>
            </a:fld>
            <a:endParaRPr b="0" lang="en-US" sz="1200" spc="-1" strike="noStrike">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PlaceHolder 1"/>
          <p:cNvSpPr>
            <a:spLocks noGrp="1"/>
          </p:cNvSpPr>
          <p:nvPr>
            <p:ph type="sldImg"/>
          </p:nvPr>
        </p:nvSpPr>
        <p:spPr>
          <a:xfrm>
            <a:off x="1143000" y="685800"/>
            <a:ext cx="4570560" cy="3427560"/>
          </a:xfrm>
          <a:prstGeom prst="rect">
            <a:avLst/>
          </a:prstGeom>
          <a:ln w="0">
            <a:noFill/>
          </a:ln>
        </p:spPr>
      </p:sp>
      <p:sp>
        <p:nvSpPr>
          <p:cNvPr id="189" name="PlaceHolder 2"/>
          <p:cNvSpPr>
            <a:spLocks noGrp="1"/>
          </p:cNvSpPr>
          <p:nvPr>
            <p:ph type="body"/>
          </p:nvPr>
        </p:nvSpPr>
        <p:spPr>
          <a:xfrm>
            <a:off x="685800" y="4343400"/>
            <a:ext cx="5484960" cy="4113360"/>
          </a:xfrm>
          <a:prstGeom prst="rect">
            <a:avLst/>
          </a:prstGeom>
          <a:noFill/>
          <a:ln w="0">
            <a:noFill/>
          </a:ln>
        </p:spPr>
        <p:txBody>
          <a:bodyPr numCol="1" spcCol="0" lIns="0" rIns="0" tIns="0" bIns="0" anchor="t">
            <a:noAutofit/>
          </a:bodyPr>
          <a:p>
            <a:endParaRPr b="0" lang="en-US" sz="2000" spc="-1" strike="noStrike">
              <a:latin typeface="Arial"/>
            </a:endParaRPr>
          </a:p>
        </p:txBody>
      </p:sp>
      <p:sp>
        <p:nvSpPr>
          <p:cNvPr id="190" name="PlaceHolder 3"/>
          <p:cNvSpPr>
            <a:spLocks noGrp="1"/>
          </p:cNvSpPr>
          <p:nvPr>
            <p:ph type="sldNum" idx="7"/>
          </p:nvPr>
        </p:nvSpPr>
        <p:spPr>
          <a:xfrm>
            <a:off x="3884760" y="8685360"/>
            <a:ext cx="2970360" cy="455760"/>
          </a:xfrm>
          <a:prstGeom prst="rect">
            <a:avLst/>
          </a:prstGeom>
          <a:noFill/>
          <a:ln w="0">
            <a:noFill/>
          </a:ln>
        </p:spPr>
        <p:txBody>
          <a:bodyPr numCol="1" spcCol="0" lIns="0" rIns="0" tIns="0" bIns="0" anchor="b">
            <a:noAutofit/>
          </a:bodyPr>
          <a:lstStyle>
            <a:lvl1pPr algn="r">
              <a:lnSpc>
                <a:spcPct val="100000"/>
              </a:lnSpc>
              <a:buNone/>
              <a:defRPr b="0" lang="en-US" sz="1200" spc="-1" strike="noStrike">
                <a:solidFill>
                  <a:srgbClr val="000000"/>
                </a:solidFill>
                <a:latin typeface="+mn-lt"/>
              </a:defRPr>
            </a:lvl1pPr>
          </a:lstStyle>
          <a:p>
            <a:pPr algn="r">
              <a:lnSpc>
                <a:spcPct val="100000"/>
              </a:lnSpc>
              <a:buNone/>
            </a:pPr>
            <a:fld id="{6CA9CECF-E2E4-4859-A899-EA7E3C631F27}" type="slidenum">
              <a:rPr b="0" lang="en-US" sz="1200" spc="-1" strike="noStrike">
                <a:solidFill>
                  <a:srgbClr val="000000"/>
                </a:solidFill>
                <a:latin typeface="+mn-lt"/>
              </a:rPr>
              <a:t>&lt;number&gt;</a:t>
            </a:fld>
            <a:endParaRPr b="0" lang="en-US" sz="1200" spc="-1" strike="noStrike">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PlaceHolder 1"/>
          <p:cNvSpPr>
            <a:spLocks noGrp="1"/>
          </p:cNvSpPr>
          <p:nvPr>
            <p:ph type="sldImg"/>
          </p:nvPr>
        </p:nvSpPr>
        <p:spPr>
          <a:xfrm>
            <a:off x="1143000" y="685800"/>
            <a:ext cx="4570560" cy="3427560"/>
          </a:xfrm>
          <a:prstGeom prst="rect">
            <a:avLst/>
          </a:prstGeom>
          <a:ln w="0">
            <a:noFill/>
          </a:ln>
        </p:spPr>
      </p:sp>
      <p:sp>
        <p:nvSpPr>
          <p:cNvPr id="192" name="PlaceHolder 2"/>
          <p:cNvSpPr>
            <a:spLocks noGrp="1"/>
          </p:cNvSpPr>
          <p:nvPr>
            <p:ph type="body"/>
          </p:nvPr>
        </p:nvSpPr>
        <p:spPr>
          <a:xfrm>
            <a:off x="685800" y="4343400"/>
            <a:ext cx="5484960" cy="4113360"/>
          </a:xfrm>
          <a:prstGeom prst="rect">
            <a:avLst/>
          </a:prstGeom>
          <a:noFill/>
          <a:ln w="0">
            <a:noFill/>
          </a:ln>
        </p:spPr>
        <p:txBody>
          <a:bodyPr lIns="0" rIns="0" tIns="0" bIns="0" anchor="t">
            <a:noAutofit/>
          </a:bodyPr>
          <a:p>
            <a:pPr marL="216000" indent="-216000">
              <a:lnSpc>
                <a:spcPct val="100000"/>
              </a:lnSpc>
              <a:buNone/>
              <a:tabLst>
                <a:tab algn="l" pos="0"/>
              </a:tabLst>
            </a:pPr>
            <a:r>
              <a:rPr b="0" lang="en-US" sz="2000" spc="-1" strike="noStrike">
                <a:latin typeface="Arial"/>
              </a:rPr>
              <a:t>The Coach for College program consists of thee-week summer camps taught by teaching teams of American college athlete and Vietnamese college student volunteers. Each camp is designed for different middle school grade (rising 6</a:t>
            </a:r>
            <a:r>
              <a:rPr b="0" lang="en-US" sz="2000" spc="-1" strike="noStrike" baseline="30000">
                <a:latin typeface="Arial"/>
              </a:rPr>
              <a:t>th</a:t>
            </a:r>
            <a:r>
              <a:rPr b="0" lang="en-US" sz="2000" spc="-1" strike="noStrike">
                <a:latin typeface="Arial"/>
              </a:rPr>
              <a:t> – 9</a:t>
            </a:r>
            <a:r>
              <a:rPr b="0" lang="en-US" sz="2000" spc="-1" strike="noStrike" baseline="30000">
                <a:latin typeface="Arial"/>
              </a:rPr>
              <a:t>th</a:t>
            </a:r>
            <a:r>
              <a:rPr b="0" lang="en-US" sz="2000" spc="-1" strike="noStrike">
                <a:latin typeface="Arial"/>
              </a:rPr>
              <a:t> graders) and requires four hours of daily attendance. Vietnamese middle school students are organized into teams of 12-15 students. During the week, they complete sports, academics, and life skills classes, and at the end of each week, the teams compete against each other through team-based sports competitions and individual Academic and Life Skills tests. At the end of the camp, awards are given to the winning team and to the highest scoring students on the academic and life skills tests.</a:t>
            </a:r>
            <a:endParaRPr b="0" lang="en-US" sz="2000" spc="-1" strike="noStrike">
              <a:latin typeface="Arial"/>
            </a:endParaRPr>
          </a:p>
        </p:txBody>
      </p:sp>
      <p:sp>
        <p:nvSpPr>
          <p:cNvPr id="193" name="PlaceHolder 3"/>
          <p:cNvSpPr>
            <a:spLocks noGrp="1"/>
          </p:cNvSpPr>
          <p:nvPr>
            <p:ph type="sldNum" idx="8"/>
          </p:nvPr>
        </p:nvSpPr>
        <p:spPr>
          <a:xfrm>
            <a:off x="3884760" y="8685360"/>
            <a:ext cx="2970360" cy="455760"/>
          </a:xfrm>
          <a:prstGeom prst="rect">
            <a:avLst/>
          </a:prstGeom>
          <a:noFill/>
          <a:ln w="0">
            <a:noFill/>
          </a:ln>
        </p:spPr>
        <p:txBody>
          <a:bodyPr lIns="0" rIns="0" tIns="0" bIns="0" anchor="b">
            <a:noAutofit/>
          </a:bodyPr>
          <a:lstStyle>
            <a:lvl1pPr algn="r">
              <a:lnSpc>
                <a:spcPct val="100000"/>
              </a:lnSpc>
              <a:buNone/>
              <a:defRPr b="0" lang="en-US" sz="1200" spc="-1" strike="noStrike">
                <a:solidFill>
                  <a:srgbClr val="000000"/>
                </a:solidFill>
                <a:latin typeface="Calibri"/>
                <a:ea typeface="+mn-ea"/>
              </a:defRPr>
            </a:lvl1pPr>
          </a:lstStyle>
          <a:p>
            <a:pPr algn="r">
              <a:lnSpc>
                <a:spcPct val="100000"/>
              </a:lnSpc>
              <a:buNone/>
            </a:pPr>
            <a:fld id="{0EE58AC2-4231-492E-B49F-6C0FB30D4CA5}" type="slidenum">
              <a:rPr b="0" lang="en-US" sz="1200" spc="-1" strike="noStrike">
                <a:solidFill>
                  <a:srgbClr val="000000"/>
                </a:solidFill>
                <a:latin typeface="Calibri"/>
                <a:ea typeface="+mn-ea"/>
              </a:rPr>
              <a:t>&lt;number&gt;</a:t>
            </a:fld>
            <a:endParaRPr b="0" lang="en-US"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326880" y="361800"/>
            <a:ext cx="7890120" cy="62532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4"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5"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326880" y="361800"/>
            <a:ext cx="7890120" cy="62532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9"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0"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326880" y="361800"/>
            <a:ext cx="7890120" cy="62532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2"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3"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4"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5"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6"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7"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326880" y="361800"/>
            <a:ext cx="7890120" cy="62532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5"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326880" y="361800"/>
            <a:ext cx="7890120" cy="62532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7"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326880" y="361800"/>
            <a:ext cx="7890120" cy="62532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9"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
        <p:nvSpPr>
          <p:cNvPr id="50"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326880" y="361800"/>
            <a:ext cx="7890120" cy="625320"/>
          </a:xfrm>
          <a:prstGeom prst="rect">
            <a:avLst/>
          </a:prstGeom>
          <a:noFill/>
          <a:ln w="0">
            <a:noFill/>
          </a:ln>
        </p:spPr>
        <p:txBody>
          <a:bodyPr lIns="0" rIns="0" tIns="0" bIns="0" anchor="ctr">
            <a:noAutofit/>
          </a:bodyPr>
          <a:p>
            <a:pPr algn="ctr">
              <a:buNone/>
            </a:pPr>
            <a:endParaRPr b="0" lang="en-U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326880" y="361800"/>
            <a:ext cx="7890120" cy="289836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326880" y="361800"/>
            <a:ext cx="7890120" cy="62532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5"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
        <p:nvSpPr>
          <p:cNvPr id="56"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326880" y="361800"/>
            <a:ext cx="7890120" cy="62532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326880" y="361800"/>
            <a:ext cx="7890120" cy="62532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8"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
        <p:nvSpPr>
          <p:cNvPr id="5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0"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326880" y="361800"/>
            <a:ext cx="7890120" cy="62532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6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4"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326880" y="361800"/>
            <a:ext cx="7890120" cy="62532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66"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7"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326880" y="361800"/>
            <a:ext cx="7890120" cy="62532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6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7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71"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72"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326880" y="361800"/>
            <a:ext cx="7890120" cy="62532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74"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75"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76"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77"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78"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79"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326880" y="361800"/>
            <a:ext cx="7890120" cy="62532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326880" y="361800"/>
            <a:ext cx="7890120" cy="62532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7"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
        <p:nvSpPr>
          <p:cNvPr id="8"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326880" y="361800"/>
            <a:ext cx="7890120" cy="625320"/>
          </a:xfrm>
          <a:prstGeom prst="rect">
            <a:avLst/>
          </a:prstGeom>
          <a:noFill/>
          <a:ln w="0">
            <a:noFill/>
          </a:ln>
        </p:spPr>
        <p:txBody>
          <a:bodyPr lIns="0" rIns="0" tIns="0" bIns="0" anchor="ctr">
            <a:noAutofit/>
          </a:bodyPr>
          <a:p>
            <a:pPr algn="ctr">
              <a:buNone/>
            </a:pP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326880" y="361800"/>
            <a:ext cx="7890120" cy="289836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326880" y="361800"/>
            <a:ext cx="7890120" cy="62532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3"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
        <p:nvSpPr>
          <p:cNvPr id="14"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326880" y="361800"/>
            <a:ext cx="7890120" cy="62532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6"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
        <p:nvSpPr>
          <p:cNvPr id="17"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8"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326880" y="361800"/>
            <a:ext cx="7890120" cy="62532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2"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en-US" sz="4400" spc="-1" strike="noStrike">
                <a:latin typeface="Arial"/>
              </a:rPr>
              <a:t>Click to edit the title text format</a:t>
            </a:r>
            <a:endParaRPr b="0" lang="en-US" sz="4400" spc="-1" strike="noStrike">
              <a:latin typeface="Arial"/>
            </a:endParaRPr>
          </a:p>
        </p:txBody>
      </p:sp>
      <p:sp>
        <p:nvSpPr>
          <p:cNvPr id="1"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Text Box 4"/>
          <p:cNvSpPr/>
          <p:nvPr/>
        </p:nvSpPr>
        <p:spPr>
          <a:xfrm>
            <a:off x="3733920" y="6593040"/>
            <a:ext cx="911520" cy="115200"/>
          </a:xfrm>
          <a:prstGeom prst="rect">
            <a:avLst/>
          </a:prstGeom>
          <a:noFill/>
          <a:ln w="9525">
            <a:noFill/>
          </a:ln>
        </p:spPr>
        <p:style>
          <a:lnRef idx="0"/>
          <a:fillRef idx="0"/>
          <a:effectRef idx="0"/>
          <a:fontRef idx="minor"/>
        </p:style>
        <p:txBody>
          <a:bodyPr lIns="0" rIns="0" tIns="0" bIns="0" anchor="t">
            <a:spAutoFit/>
          </a:bodyPr>
          <a:p>
            <a:pPr algn="r">
              <a:lnSpc>
                <a:spcPct val="95000"/>
              </a:lnSpc>
              <a:buNone/>
            </a:pPr>
            <a:fld id="{E3948E15-5595-4562-82D3-13053721B561}" type="slidenum">
              <a:rPr b="0" lang="en-US" sz="800" spc="-1" strike="noStrike">
                <a:solidFill>
                  <a:srgbClr val="000066"/>
                </a:solidFill>
                <a:latin typeface="Arial"/>
                <a:ea typeface="DejaVu Sans"/>
              </a:rPr>
              <a:t>&lt;number&gt;</a:t>
            </a:fld>
            <a:endParaRPr b="0" lang="en-US" sz="800" spc="-1" strike="noStrike">
              <a:latin typeface="Arial"/>
            </a:endParaRPr>
          </a:p>
        </p:txBody>
      </p:sp>
      <p:sp>
        <p:nvSpPr>
          <p:cNvPr id="39" name="Straight Connector 10"/>
          <p:cNvSpPr/>
          <p:nvPr/>
        </p:nvSpPr>
        <p:spPr>
          <a:xfrm>
            <a:off x="380880" y="914400"/>
            <a:ext cx="8412120" cy="360"/>
          </a:xfrm>
          <a:prstGeom prst="line">
            <a:avLst/>
          </a:prstGeom>
          <a:ln w="19050">
            <a:solidFill>
              <a:srgbClr val="002060"/>
            </a:solidFill>
            <a:round/>
          </a:ln>
        </p:spPr>
        <p:style>
          <a:lnRef idx="0"/>
          <a:fillRef idx="0"/>
          <a:effectRef idx="0"/>
          <a:fontRef idx="minor"/>
        </p:style>
      </p:sp>
      <p:sp>
        <p:nvSpPr>
          <p:cNvPr id="40" name="Straight Connector 10"/>
          <p:cNvSpPr/>
          <p:nvPr/>
        </p:nvSpPr>
        <p:spPr>
          <a:xfrm>
            <a:off x="380880" y="914400"/>
            <a:ext cx="8412120" cy="360"/>
          </a:xfrm>
          <a:prstGeom prst="line">
            <a:avLst/>
          </a:prstGeom>
          <a:ln w="19050">
            <a:solidFill>
              <a:srgbClr val="002060"/>
            </a:solidFill>
            <a:round/>
          </a:ln>
        </p:spPr>
        <p:style>
          <a:lnRef idx="0"/>
          <a:fillRef idx="0"/>
          <a:effectRef idx="0"/>
          <a:fontRef idx="minor"/>
        </p:style>
      </p:sp>
      <p:pic>
        <p:nvPicPr>
          <p:cNvPr id="41" name="Picture 1" descr=""/>
          <p:cNvPicPr/>
          <p:nvPr/>
        </p:nvPicPr>
        <p:blipFill>
          <a:blip r:embed="rId2"/>
          <a:stretch/>
        </p:blipFill>
        <p:spPr>
          <a:xfrm>
            <a:off x="7620120" y="6476760"/>
            <a:ext cx="1370160" cy="255600"/>
          </a:xfrm>
          <a:prstGeom prst="rect">
            <a:avLst/>
          </a:prstGeom>
          <a:ln w="9525">
            <a:noFill/>
          </a:ln>
        </p:spPr>
      </p:pic>
      <p:sp>
        <p:nvSpPr>
          <p:cNvPr id="42" name="PlaceHolder 1"/>
          <p:cNvSpPr>
            <a:spLocks noGrp="1"/>
          </p:cNvSpPr>
          <p:nvPr>
            <p:ph type="title"/>
          </p:nvPr>
        </p:nvSpPr>
        <p:spPr>
          <a:xfrm>
            <a:off x="326880" y="361800"/>
            <a:ext cx="7890120" cy="624960"/>
          </a:xfrm>
          <a:prstGeom prst="rect">
            <a:avLst/>
          </a:prstGeom>
          <a:noFill/>
          <a:ln w="0">
            <a:noFill/>
          </a:ln>
        </p:spPr>
        <p:txBody>
          <a:bodyPr numCol="1" spcCol="0" lIns="0" rIns="0" tIns="0" bIns="0" anchor="ctr">
            <a:noAutofit/>
          </a:bodyPr>
          <a:p>
            <a:r>
              <a:rPr b="0" lang="en-US" sz="1800" spc="-1" strike="noStrike">
                <a:latin typeface="Arial"/>
              </a:rPr>
              <a:t>Click to edit the title text format</a:t>
            </a:r>
            <a:endParaRPr b="0" lang="en-US" sz="1800" spc="-1" strike="noStrike">
              <a:latin typeface="Arial"/>
            </a:endParaRPr>
          </a:p>
        </p:txBody>
      </p:sp>
      <p:sp>
        <p:nvSpPr>
          <p:cNvPr id="43"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hyperlink" Target="http://www.facebook.com/photo.php?pid=1662564&amp;id=502450925" TargetMode="External"/><Relationship Id="rId2" Type="http://schemas.openxmlformats.org/officeDocument/2006/relationships/hyperlink" Target="http://www.facebook.com/photo.php?pid=1662564&amp;id=502450925" TargetMode="External"/><Relationship Id="rId3" Type="http://schemas.openxmlformats.org/officeDocument/2006/relationships/hyperlink" Target="http://www.facebook.com/photo.php?pid=1662564&amp;id=502450925" TargetMode="External"/><Relationship Id="rId4" Type="http://schemas.openxmlformats.org/officeDocument/2006/relationships/hyperlink" Target="http://www.facebook.com/photo.php?pid=47172220&amp;id=2735142" TargetMode="External"/><Relationship Id="rId5" Type="http://schemas.openxmlformats.org/officeDocument/2006/relationships/hyperlink" Target="https://www.who.int/countries/vnm/" TargetMode="External"/><Relationship Id="rId6" Type="http://schemas.openxmlformats.org/officeDocument/2006/relationships/hyperlink" Target="http://www.cdc.gov/travel/seasia.htm" TargetMode="External"/><Relationship Id="rId7" Type="http://schemas.openxmlformats.org/officeDocument/2006/relationships/slideLayout" Target="../slideLayouts/slideLayout17.xml"/><Relationship Id="rId8"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hyperlink" Target="http://www.facebook.com/photo.php?pid=1662564&amp;id=502450925" TargetMode="External"/><Relationship Id="rId2" Type="http://schemas.openxmlformats.org/officeDocument/2006/relationships/hyperlink" Target="http://www.facebook.com/photo.php?pid=1662564&amp;id=502450925" TargetMode="External"/><Relationship Id="rId3" Type="http://schemas.openxmlformats.org/officeDocument/2006/relationships/hyperlink" Target="http://www.facebook.com/photo.php?pid=1662564&amp;id=502450925" TargetMode="External"/><Relationship Id="rId4" Type="http://schemas.openxmlformats.org/officeDocument/2006/relationships/hyperlink" Target="http://www.facebook.com/photo.php?pid=47172220&amp;id=2735142" TargetMode="External"/><Relationship Id="rId5" Type="http://schemas.openxmlformats.org/officeDocument/2006/relationships/slideLayout" Target="../slideLayouts/slideLayout17.xml"/><Relationship Id="rId6"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hyperlink" Target="http://www.facebook.com/photo.php?pid=1662564&amp;id=502450925" TargetMode="External"/><Relationship Id="rId2" Type="http://schemas.openxmlformats.org/officeDocument/2006/relationships/hyperlink" Target="http://www.facebook.com/photo.php?pid=1662564&amp;id=502450925" TargetMode="External"/><Relationship Id="rId3" Type="http://schemas.openxmlformats.org/officeDocument/2006/relationships/hyperlink" Target="http://www.facebook.com/photo.php?pid=1662564&amp;id=502450925" TargetMode="External"/><Relationship Id="rId4" Type="http://schemas.openxmlformats.org/officeDocument/2006/relationships/hyperlink" Target="http://www.facebook.com/photo.php?pid=47172220&amp;id=2735142" TargetMode="External"/><Relationship Id="rId5" Type="http://schemas.openxmlformats.org/officeDocument/2006/relationships/slideLayout" Target="../slideLayouts/slideLayout17.xml"/><Relationship Id="rId6"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
</Relationships>
</file>

<file path=ppt/slides/_rels/slide2.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jpeg"/><Relationship Id="rId3" Type="http://schemas.openxmlformats.org/officeDocument/2006/relationships/slideLayout" Target="../slideLayouts/slideLayout17.xml"/><Relationship Id="rId4"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hyperlink" Target="http://www.blurb.com/books/2997315" TargetMode="External"/><Relationship Id="rId2" Type="http://schemas.openxmlformats.org/officeDocument/2006/relationships/slideLayout" Target="../slideLayouts/slideLayout17.xml"/>
</Relationships>
</file>

<file path=ppt/slides/_rels/slide4.xml.rels><?xml version="1.0" encoding="UTF-8"?>
<Relationships xmlns="http://schemas.openxmlformats.org/package/2006/relationships"><Relationship Id="rId1" Type="http://schemas.openxmlformats.org/officeDocument/2006/relationships/hyperlink" Target="http://www.blurb.com/books/2997315" TargetMode="External"/><Relationship Id="rId2" Type="http://schemas.openxmlformats.org/officeDocument/2006/relationships/slideLayout" Target="../slideLayouts/slideLayout17.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jpeg"/><Relationship Id="rId8" Type="http://schemas.openxmlformats.org/officeDocument/2006/relationships/slideLayout" Target="../slideLayouts/slideLayout17.xml"/><Relationship Id="rId9"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17.xml"/>
</Relationships>
</file>

<file path=ppt/slides/_rels/slide7.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jpeg"/><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slideLayout" Target="../slideLayouts/slideLayout17.xml"/><Relationship Id="rId6"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PlaceHolder 1"/>
          <p:cNvSpPr>
            <a:spLocks noGrp="1"/>
          </p:cNvSpPr>
          <p:nvPr>
            <p:ph/>
          </p:nvPr>
        </p:nvSpPr>
        <p:spPr>
          <a:xfrm>
            <a:off x="485640" y="4724280"/>
            <a:ext cx="7923240" cy="455760"/>
          </a:xfrm>
          <a:prstGeom prst="rect">
            <a:avLst/>
          </a:prstGeom>
          <a:noFill/>
          <a:ln w="0">
            <a:noFill/>
          </a:ln>
        </p:spPr>
        <p:txBody>
          <a:bodyPr lIns="90000" rIns="90000" tIns="45000" bIns="45000" anchor="t">
            <a:noAutofit/>
          </a:bodyPr>
          <a:p>
            <a:pPr>
              <a:lnSpc>
                <a:spcPct val="100000"/>
              </a:lnSpc>
              <a:spcBef>
                <a:spcPts val="641"/>
              </a:spcBef>
              <a:buNone/>
              <a:tabLst>
                <a:tab algn="l" pos="0"/>
              </a:tabLst>
            </a:pPr>
            <a:r>
              <a:rPr b="1" lang="en-US" sz="3200" spc="-1" strike="noStrike">
                <a:solidFill>
                  <a:srgbClr val="002060"/>
                </a:solidFill>
                <a:latin typeface="Humnst777 BT"/>
              </a:rPr>
              <a:t>Session 1:  Coach for College Kickoff</a:t>
            </a:r>
            <a:endParaRPr b="0" lang="en-US" sz="3200" spc="-1" strike="noStrike">
              <a:latin typeface="Arial"/>
            </a:endParaRPr>
          </a:p>
        </p:txBody>
      </p:sp>
      <p:grpSp>
        <p:nvGrpSpPr>
          <p:cNvPr id="87" name="Group 9"/>
          <p:cNvGrpSpPr/>
          <p:nvPr/>
        </p:nvGrpSpPr>
        <p:grpSpPr>
          <a:xfrm>
            <a:off x="609480" y="1676520"/>
            <a:ext cx="7923240" cy="1827360"/>
            <a:chOff x="609480" y="1676520"/>
            <a:chExt cx="7923240" cy="1827360"/>
          </a:xfrm>
        </p:grpSpPr>
        <p:pic>
          <p:nvPicPr>
            <p:cNvPr id="88" name="Picture 1" descr="C:\Users\akenley\Desktop\Documents\CFC\Develop CFC\6248_1021749480537_1729225213_43535_8215274_n[1].jpg"/>
            <p:cNvPicPr/>
            <p:nvPr/>
          </p:nvPicPr>
          <p:blipFill>
            <a:blip r:embed="rId1"/>
            <a:stretch/>
          </p:blipFill>
          <p:spPr>
            <a:xfrm>
              <a:off x="3387240" y="1676520"/>
              <a:ext cx="2739600" cy="1827360"/>
            </a:xfrm>
            <a:prstGeom prst="rect">
              <a:avLst/>
            </a:prstGeom>
            <a:ln w="0">
              <a:noFill/>
            </a:ln>
          </p:spPr>
        </p:pic>
        <p:pic>
          <p:nvPicPr>
            <p:cNvPr id="89" name="Picture 2" descr="C:\Users\akenley\Desktop\Documents\CFC\Develop CFC\CIMG2027.JPG"/>
            <p:cNvPicPr/>
            <p:nvPr/>
          </p:nvPicPr>
          <p:blipFill>
            <a:blip r:embed="rId2"/>
            <a:stretch/>
          </p:blipFill>
          <p:spPr>
            <a:xfrm>
              <a:off x="609480" y="1676520"/>
              <a:ext cx="2808360" cy="1827360"/>
            </a:xfrm>
            <a:prstGeom prst="rect">
              <a:avLst/>
            </a:prstGeom>
            <a:ln w="0">
              <a:noFill/>
            </a:ln>
          </p:spPr>
        </p:pic>
        <p:pic>
          <p:nvPicPr>
            <p:cNvPr id="90" name="Picture 3" descr="C:\Users\akenley\Desktop\Documents\CFC\Develop CFC\CIMG2528.JPG"/>
            <p:cNvPicPr/>
            <p:nvPr/>
          </p:nvPicPr>
          <p:blipFill>
            <a:blip r:embed="rId3"/>
            <a:stretch/>
          </p:blipFill>
          <p:spPr>
            <a:xfrm>
              <a:off x="6095880" y="1676520"/>
              <a:ext cx="2436840" cy="1827360"/>
            </a:xfrm>
            <a:prstGeom prst="rect">
              <a:avLst/>
            </a:prstGeom>
            <a:ln w="0">
              <a:noFill/>
            </a:ln>
          </p:spPr>
        </p:pic>
      </p:grpSp>
      <p:pic>
        <p:nvPicPr>
          <p:cNvPr id="91" name="" descr=""/>
          <p:cNvPicPr/>
          <p:nvPr/>
        </p:nvPicPr>
        <p:blipFill>
          <a:blip r:embed="rId4"/>
          <a:stretch/>
        </p:blipFill>
        <p:spPr>
          <a:xfrm>
            <a:off x="1828800" y="343080"/>
            <a:ext cx="5485320" cy="102744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PlaceHolder 1"/>
          <p:cNvSpPr>
            <a:spLocks noGrp="1"/>
          </p:cNvSpPr>
          <p:nvPr>
            <p:ph type="title"/>
          </p:nvPr>
        </p:nvSpPr>
        <p:spPr>
          <a:xfrm>
            <a:off x="326880" y="496800"/>
            <a:ext cx="7890120" cy="354240"/>
          </a:xfrm>
          <a:prstGeom prst="rect">
            <a:avLst/>
          </a:prstGeom>
          <a:noFill/>
          <a:ln w="9360">
            <a:noFill/>
          </a:ln>
        </p:spPr>
        <p:txBody>
          <a:bodyPr numCol="1" spcCol="0" lIns="45720" rIns="45720" tIns="0" bIns="0" anchor="b">
            <a:noAutofit/>
          </a:bodyPr>
          <a:p>
            <a:pPr>
              <a:lnSpc>
                <a:spcPct val="95000"/>
              </a:lnSpc>
              <a:buNone/>
            </a:pPr>
            <a:r>
              <a:rPr b="0" lang="en-US" sz="1800" spc="-1" strike="noStrike">
                <a:solidFill>
                  <a:srgbClr val="000066"/>
                </a:solidFill>
                <a:latin typeface="Arial"/>
              </a:rPr>
              <a:t>Health Guidelines</a:t>
            </a:r>
            <a:endParaRPr b="0" lang="en-US" sz="1800" spc="-1" strike="noStrike">
              <a:latin typeface="Arial"/>
            </a:endParaRPr>
          </a:p>
        </p:txBody>
      </p:sp>
      <p:sp>
        <p:nvSpPr>
          <p:cNvPr id="146" name="Rectangle 1">
            <a:hlinkClick r:id="rId1"/>
          </p:cNvPr>
          <p:cNvSpPr/>
          <p:nvPr/>
        </p:nvSpPr>
        <p:spPr>
          <a:xfrm>
            <a:off x="0" y="0"/>
            <a:ext cx="9142560" cy="360"/>
          </a:xfrm>
          <a:prstGeom prst="rect">
            <a:avLst/>
          </a:prstGeom>
          <a:noFill/>
          <a:ln w="0">
            <a:noFill/>
          </a:ln>
        </p:spPr>
        <p:style>
          <a:lnRef idx="0"/>
          <a:fillRef idx="0"/>
          <a:effectRef idx="0"/>
          <a:fontRef idx="minor"/>
        </p:style>
      </p:sp>
      <p:sp>
        <p:nvSpPr>
          <p:cNvPr id="147" name="Rectangle 2">
            <a:hlinkClick r:id="rId2"/>
          </p:cNvPr>
          <p:cNvSpPr/>
          <p:nvPr/>
        </p:nvSpPr>
        <p:spPr>
          <a:xfrm>
            <a:off x="0" y="0"/>
            <a:ext cx="9142560" cy="360"/>
          </a:xfrm>
          <a:prstGeom prst="rect">
            <a:avLst/>
          </a:prstGeom>
          <a:noFill/>
          <a:ln w="0">
            <a:noFill/>
          </a:ln>
        </p:spPr>
        <p:style>
          <a:lnRef idx="0"/>
          <a:fillRef idx="0"/>
          <a:effectRef idx="0"/>
          <a:fontRef idx="minor"/>
        </p:style>
      </p:sp>
      <p:sp>
        <p:nvSpPr>
          <p:cNvPr id="148" name="Rectangle 3">
            <a:hlinkClick r:id="rId3"/>
          </p:cNvPr>
          <p:cNvSpPr/>
          <p:nvPr/>
        </p:nvSpPr>
        <p:spPr>
          <a:xfrm>
            <a:off x="0" y="0"/>
            <a:ext cx="9142560" cy="360"/>
          </a:xfrm>
          <a:prstGeom prst="rect">
            <a:avLst/>
          </a:prstGeom>
          <a:noFill/>
          <a:ln w="0">
            <a:noFill/>
          </a:ln>
        </p:spPr>
        <p:style>
          <a:lnRef idx="0"/>
          <a:fillRef idx="0"/>
          <a:effectRef idx="0"/>
          <a:fontRef idx="minor"/>
        </p:style>
      </p:sp>
      <p:sp>
        <p:nvSpPr>
          <p:cNvPr id="149" name="Rectangle 4"/>
          <p:cNvSpPr/>
          <p:nvPr/>
        </p:nvSpPr>
        <p:spPr>
          <a:xfrm>
            <a:off x="0" y="0"/>
            <a:ext cx="9142560" cy="360"/>
          </a:xfrm>
          <a:prstGeom prst="rect">
            <a:avLst/>
          </a:prstGeom>
          <a:noFill/>
          <a:ln w="0">
            <a:noFill/>
          </a:ln>
        </p:spPr>
        <p:style>
          <a:lnRef idx="0"/>
          <a:fillRef idx="0"/>
          <a:effectRef idx="0"/>
          <a:fontRef idx="minor"/>
        </p:style>
      </p:sp>
      <p:sp>
        <p:nvSpPr>
          <p:cNvPr id="150" name="Rectangle 5"/>
          <p:cNvSpPr/>
          <p:nvPr/>
        </p:nvSpPr>
        <p:spPr>
          <a:xfrm>
            <a:off x="0" y="0"/>
            <a:ext cx="9142560" cy="360"/>
          </a:xfrm>
          <a:prstGeom prst="rect">
            <a:avLst/>
          </a:prstGeom>
          <a:noFill/>
          <a:ln w="0">
            <a:noFill/>
          </a:ln>
        </p:spPr>
        <p:style>
          <a:lnRef idx="0"/>
          <a:fillRef idx="0"/>
          <a:effectRef idx="0"/>
          <a:fontRef idx="minor"/>
        </p:style>
      </p:sp>
      <p:sp>
        <p:nvSpPr>
          <p:cNvPr id="151" name="Rectangle 6">
            <a:hlinkClick r:id="rId4"/>
          </p:cNvPr>
          <p:cNvSpPr/>
          <p:nvPr/>
        </p:nvSpPr>
        <p:spPr>
          <a:xfrm>
            <a:off x="0" y="0"/>
            <a:ext cx="9142560" cy="360"/>
          </a:xfrm>
          <a:prstGeom prst="rect">
            <a:avLst/>
          </a:prstGeom>
          <a:noFill/>
          <a:ln w="0">
            <a:noFill/>
          </a:ln>
        </p:spPr>
        <p:style>
          <a:lnRef idx="0"/>
          <a:fillRef idx="0"/>
          <a:effectRef idx="0"/>
          <a:fontRef idx="minor"/>
        </p:style>
      </p:sp>
      <p:sp>
        <p:nvSpPr>
          <p:cNvPr id="152" name="TextBox 10"/>
          <p:cNvSpPr/>
          <p:nvPr/>
        </p:nvSpPr>
        <p:spPr>
          <a:xfrm>
            <a:off x="1571760" y="5941800"/>
            <a:ext cx="5999400" cy="454680"/>
          </a:xfrm>
          <a:prstGeom prst="rect">
            <a:avLst/>
          </a:prstGeom>
          <a:noFill/>
          <a:ln w="28575">
            <a:solidFill>
              <a:srgbClr val="0070c0"/>
            </a:solidFill>
            <a:miter/>
          </a:ln>
        </p:spPr>
        <p:style>
          <a:lnRef idx="0"/>
          <a:fillRef idx="0"/>
          <a:effectRef idx="0"/>
          <a:fontRef idx="minor"/>
        </p:style>
        <p:txBody>
          <a:bodyPr lIns="90000" rIns="90000" tIns="45000" bIns="45000" anchor="ctr">
            <a:spAutoFit/>
          </a:bodyPr>
          <a:p>
            <a:pPr algn="ctr">
              <a:lnSpc>
                <a:spcPct val="100000"/>
              </a:lnSpc>
              <a:buNone/>
            </a:pPr>
            <a:r>
              <a:rPr b="1" i="1" lang="en-US" sz="1200" spc="-1" strike="noStrike">
                <a:solidFill>
                  <a:srgbClr val="000066"/>
                </a:solidFill>
                <a:latin typeface="Arial"/>
                <a:ea typeface="DejaVu Sans"/>
              </a:rPr>
              <a:t>You must set up and attend a health appoint with your Campus </a:t>
            </a:r>
            <a:endParaRPr b="0" lang="en-US" sz="1200" spc="-1" strike="noStrike">
              <a:latin typeface="Arial"/>
            </a:endParaRPr>
          </a:p>
          <a:p>
            <a:pPr algn="ctr">
              <a:lnSpc>
                <a:spcPct val="100000"/>
              </a:lnSpc>
              <a:buNone/>
            </a:pPr>
            <a:r>
              <a:rPr b="1" i="1" lang="en-US" sz="1200" spc="-1" strike="noStrike">
                <a:solidFill>
                  <a:srgbClr val="000066"/>
                </a:solidFill>
                <a:latin typeface="Arial"/>
                <a:ea typeface="DejaVu Sans"/>
              </a:rPr>
              <a:t>Health Services or personal physician by April 20</a:t>
            </a:r>
            <a:r>
              <a:rPr b="1" i="1" lang="en-US" sz="1200" spc="-1" strike="noStrike" baseline="33000">
                <a:solidFill>
                  <a:srgbClr val="000066"/>
                </a:solidFill>
                <a:latin typeface="Arial"/>
                <a:ea typeface="DejaVu Sans"/>
              </a:rPr>
              <a:t>th</a:t>
            </a:r>
            <a:r>
              <a:rPr b="1" i="1" lang="en-US" sz="1200" spc="-1" strike="noStrike">
                <a:solidFill>
                  <a:srgbClr val="000066"/>
                </a:solidFill>
                <a:latin typeface="Arial"/>
                <a:ea typeface="DejaVu Sans"/>
              </a:rPr>
              <a:t> at the latest</a:t>
            </a:r>
            <a:endParaRPr b="0" lang="en-US" sz="1200" spc="-1" strike="noStrike">
              <a:latin typeface="Arial"/>
            </a:endParaRPr>
          </a:p>
        </p:txBody>
      </p:sp>
      <p:sp>
        <p:nvSpPr>
          <p:cNvPr id="153" name="TextBox 13"/>
          <p:cNvSpPr/>
          <p:nvPr/>
        </p:nvSpPr>
        <p:spPr>
          <a:xfrm>
            <a:off x="304920" y="938160"/>
            <a:ext cx="8456760" cy="8197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200" spc="-1" strike="noStrike">
                <a:solidFill>
                  <a:srgbClr val="002060"/>
                </a:solidFill>
                <a:latin typeface="Arial"/>
                <a:ea typeface="DejaVu Sans"/>
              </a:rPr>
              <a:t>Prior to participating with Coach for College it is required that you go to your Campus Health Services or to your personal physician and let them know that you are going to Vietnam.  They will inform you of the required and recommended shots and immunizations, as well as prescriptions for travel medications.  To maximize safety during the camps, you will be asked to provide CFC with a record of vaccinations and prescriptions received.  </a:t>
            </a:r>
            <a:endParaRPr b="0" lang="en-US" sz="1200" spc="-1" strike="noStrike">
              <a:latin typeface="Arial"/>
            </a:endParaRPr>
          </a:p>
        </p:txBody>
      </p:sp>
      <p:sp>
        <p:nvSpPr>
          <p:cNvPr id="154" name="Rectangle 12"/>
          <p:cNvSpPr/>
          <p:nvPr/>
        </p:nvSpPr>
        <p:spPr>
          <a:xfrm>
            <a:off x="304920" y="1527840"/>
            <a:ext cx="8533080" cy="4032720"/>
          </a:xfrm>
          <a:prstGeom prst="rect">
            <a:avLst/>
          </a:prstGeom>
          <a:noFill/>
          <a:ln w="0">
            <a:noFill/>
          </a:ln>
        </p:spPr>
        <p:style>
          <a:lnRef idx="0"/>
          <a:fillRef idx="0"/>
          <a:effectRef idx="0"/>
          <a:fontRef idx="minor"/>
        </p:style>
        <p:txBody>
          <a:bodyPr lIns="90000" rIns="90000" tIns="45000" bIns="45000" anchor="t">
            <a:spAutoFit/>
          </a:bodyPr>
          <a:p>
            <a:pPr marL="182880" indent="-182880">
              <a:lnSpc>
                <a:spcPct val="100000"/>
              </a:lnSpc>
              <a:spcBef>
                <a:spcPts val="601"/>
              </a:spcBef>
              <a:buNone/>
              <a:tabLst>
                <a:tab algn="l" pos="0"/>
              </a:tabLst>
            </a:pPr>
            <a:endParaRPr b="0" lang="en-US" sz="1200" spc="-1" strike="noStrike">
              <a:latin typeface="Arial"/>
            </a:endParaRPr>
          </a:p>
          <a:p>
            <a:pPr marL="182880" indent="-182880">
              <a:lnSpc>
                <a:spcPct val="100000"/>
              </a:lnSpc>
              <a:spcBef>
                <a:spcPts val="601"/>
              </a:spcBef>
              <a:buNone/>
              <a:tabLst>
                <a:tab algn="l" pos="0"/>
              </a:tabLst>
            </a:pPr>
            <a:r>
              <a:rPr b="1" lang="en-US" sz="1200" spc="-1" strike="noStrike">
                <a:solidFill>
                  <a:srgbClr val="002060"/>
                </a:solidFill>
                <a:latin typeface="Arial"/>
                <a:ea typeface="DejaVu Sans"/>
              </a:rPr>
              <a:t>Vaccinations</a:t>
            </a:r>
            <a:endParaRPr b="0" lang="en-US" sz="1200" spc="-1" strike="noStrike">
              <a:latin typeface="Arial"/>
            </a:endParaRPr>
          </a:p>
          <a:p>
            <a:pPr lvl="3" marL="640080" indent="-182880">
              <a:lnSpc>
                <a:spcPct val="100000"/>
              </a:lnSpc>
              <a:spcBef>
                <a:spcPts val="601"/>
              </a:spcBef>
              <a:buClr>
                <a:srgbClr val="002060"/>
              </a:buClr>
              <a:buFont typeface="Wingdings" charset="2"/>
              <a:buChar char=""/>
              <a:tabLst>
                <a:tab algn="l" pos="0"/>
              </a:tabLst>
            </a:pPr>
            <a:r>
              <a:rPr b="0" lang="en-US" sz="1200" spc="-1" strike="noStrike">
                <a:solidFill>
                  <a:srgbClr val="002060"/>
                </a:solidFill>
                <a:latin typeface="Arial"/>
                <a:ea typeface="DejaVu Sans"/>
              </a:rPr>
              <a:t>Follow the recommendations of the travel health professional you meet with. </a:t>
            </a:r>
            <a:endParaRPr b="0" lang="en-US" sz="1200" spc="-1" strike="noStrike">
              <a:latin typeface="Arial"/>
            </a:endParaRPr>
          </a:p>
          <a:p>
            <a:pPr lvl="3" marL="640080" indent="-182880">
              <a:lnSpc>
                <a:spcPct val="100000"/>
              </a:lnSpc>
              <a:spcBef>
                <a:spcPts val="601"/>
              </a:spcBef>
              <a:buClr>
                <a:srgbClr val="002060"/>
              </a:buClr>
              <a:buFont typeface="Wingdings" charset="2"/>
              <a:buChar char=""/>
              <a:tabLst>
                <a:tab algn="l" pos="0"/>
              </a:tabLst>
            </a:pPr>
            <a:r>
              <a:rPr b="0" lang="en-US" sz="1200" spc="-1" strike="noStrike">
                <a:solidFill>
                  <a:srgbClr val="002060"/>
                </a:solidFill>
                <a:latin typeface="Arial"/>
                <a:ea typeface="DejaVu Sans"/>
              </a:rPr>
              <a:t>For more information about specific maladies, and ways to prevent them, please consult the websites for the Centers for Disease Control, the World Health Organization, and your personal physician</a:t>
            </a:r>
            <a:br>
              <a:rPr sz="1200"/>
            </a:br>
            <a:r>
              <a:rPr b="0" lang="en-US" sz="1200" spc="-1" strike="noStrike">
                <a:solidFill>
                  <a:srgbClr val="002060"/>
                </a:solidFill>
                <a:latin typeface="Arial"/>
              </a:rPr>
              <a:t> </a:t>
            </a:r>
            <a:endParaRPr b="0" lang="en-US" sz="1200" spc="-1" strike="noStrike">
              <a:latin typeface="Arial"/>
            </a:endParaRPr>
          </a:p>
          <a:p>
            <a:pPr>
              <a:lnSpc>
                <a:spcPct val="100000"/>
              </a:lnSpc>
              <a:spcBef>
                <a:spcPts val="601"/>
              </a:spcBef>
              <a:buNone/>
              <a:tabLst>
                <a:tab algn="l" pos="0"/>
              </a:tabLst>
            </a:pPr>
            <a:r>
              <a:rPr b="0" lang="en-US" sz="1200" spc="-1" strike="noStrike">
                <a:solidFill>
                  <a:srgbClr val="002060"/>
                </a:solidFill>
                <a:latin typeface="Arial"/>
                <a:ea typeface="DejaVu Sans"/>
              </a:rPr>
              <a:t>	</a:t>
            </a:r>
            <a:r>
              <a:rPr b="0" lang="en-US" sz="1200" spc="-1" strike="noStrike">
                <a:solidFill>
                  <a:srgbClr val="002060"/>
                </a:solidFill>
                <a:latin typeface="Arial"/>
                <a:ea typeface="DejaVu Sans"/>
              </a:rPr>
              <a:t>- WHO Viet Nam </a:t>
            </a:r>
            <a:r>
              <a:rPr b="0" lang="en-US" sz="1200" spc="-1" strike="noStrike" u="sng">
                <a:solidFill>
                  <a:srgbClr val="009999"/>
                </a:solidFill>
                <a:uFillTx/>
                <a:latin typeface="Arial"/>
                <a:ea typeface="DejaVu Sans"/>
                <a:hlinkClick r:id="rId5"/>
              </a:rPr>
              <a:t>https://www.who.int/countries/vnm/</a:t>
            </a:r>
            <a:endParaRPr b="0" lang="en-US" sz="1200" spc="-1" strike="noStrike">
              <a:latin typeface="Arial"/>
            </a:endParaRPr>
          </a:p>
          <a:p>
            <a:pPr>
              <a:lnSpc>
                <a:spcPct val="100000"/>
              </a:lnSpc>
              <a:spcBef>
                <a:spcPts val="601"/>
              </a:spcBef>
              <a:buNone/>
              <a:tabLst>
                <a:tab algn="l" pos="0"/>
              </a:tabLst>
            </a:pPr>
            <a:r>
              <a:rPr b="0" lang="en-US" sz="1200" spc="-1" strike="noStrike">
                <a:solidFill>
                  <a:srgbClr val="002060"/>
                </a:solidFill>
                <a:latin typeface="Arial"/>
                <a:ea typeface="DejaVu Sans"/>
              </a:rPr>
              <a:t>	</a:t>
            </a:r>
            <a:r>
              <a:rPr b="0" lang="en-US" sz="1200" spc="-1" strike="noStrike">
                <a:solidFill>
                  <a:srgbClr val="002060"/>
                </a:solidFill>
                <a:latin typeface="Arial"/>
                <a:ea typeface="DejaVu Sans"/>
              </a:rPr>
              <a:t>- CDC Southeast Asia </a:t>
            </a:r>
            <a:r>
              <a:rPr b="0" lang="en-US" sz="1200" spc="-1" strike="noStrike" u="sng">
                <a:solidFill>
                  <a:srgbClr val="009999"/>
                </a:solidFill>
                <a:uFillTx/>
                <a:latin typeface="Arial"/>
                <a:ea typeface="DejaVu Sans"/>
                <a:hlinkClick r:id="rId6"/>
              </a:rPr>
              <a:t>http://www.cdc.gov/travel/seasia.htm</a:t>
            </a:r>
            <a:endParaRPr b="0" lang="en-US" sz="1200" spc="-1" strike="noStrike">
              <a:latin typeface="Arial"/>
            </a:endParaRPr>
          </a:p>
          <a:p>
            <a:pPr>
              <a:lnSpc>
                <a:spcPct val="100000"/>
              </a:lnSpc>
              <a:spcBef>
                <a:spcPts val="601"/>
              </a:spcBef>
              <a:buNone/>
              <a:tabLst>
                <a:tab algn="l" pos="0"/>
              </a:tabLst>
            </a:pPr>
            <a:endParaRPr b="0" lang="en-US" sz="1200" spc="-1" strike="noStrike">
              <a:latin typeface="Arial"/>
            </a:endParaRPr>
          </a:p>
          <a:p>
            <a:pPr marL="182880" indent="-182880">
              <a:lnSpc>
                <a:spcPct val="100000"/>
              </a:lnSpc>
              <a:spcBef>
                <a:spcPts val="601"/>
              </a:spcBef>
              <a:buNone/>
              <a:tabLst>
                <a:tab algn="l" pos="0"/>
              </a:tabLst>
            </a:pPr>
            <a:r>
              <a:rPr b="1" lang="en-US" sz="1200" spc="-1" strike="noStrike">
                <a:solidFill>
                  <a:srgbClr val="002060"/>
                </a:solidFill>
                <a:latin typeface="Arial"/>
                <a:ea typeface="DejaVu Sans"/>
              </a:rPr>
              <a:t>Prescriptions</a:t>
            </a:r>
            <a:endParaRPr b="0" lang="en-US" sz="1200" spc="-1" strike="noStrike">
              <a:latin typeface="Arial"/>
            </a:endParaRPr>
          </a:p>
          <a:p>
            <a:pPr lvl="3" marL="640080" indent="-182880">
              <a:lnSpc>
                <a:spcPct val="100000"/>
              </a:lnSpc>
              <a:spcBef>
                <a:spcPts val="601"/>
              </a:spcBef>
              <a:buClr>
                <a:srgbClr val="002060"/>
              </a:buClr>
              <a:buFont typeface="Wingdings" charset="2"/>
              <a:buChar char=""/>
              <a:tabLst>
                <a:tab algn="l" pos="0"/>
              </a:tabLst>
            </a:pPr>
            <a:r>
              <a:rPr b="0" lang="en-US" sz="1200" spc="-1" strike="noStrike">
                <a:solidFill>
                  <a:srgbClr val="002060"/>
                </a:solidFill>
                <a:latin typeface="Arial"/>
                <a:ea typeface="DejaVu Sans"/>
              </a:rPr>
              <a:t>Ask if the doctor or travel health professional you meet with recommends a prescription for any antibiotics to bring with you.  </a:t>
            </a:r>
            <a:endParaRPr b="0" lang="en-US" sz="1200" spc="-1" strike="noStrike">
              <a:latin typeface="Arial"/>
            </a:endParaRPr>
          </a:p>
          <a:p>
            <a:pPr lvl="3" marL="640080" indent="-182880">
              <a:lnSpc>
                <a:spcPct val="100000"/>
              </a:lnSpc>
              <a:spcBef>
                <a:spcPts val="601"/>
              </a:spcBef>
              <a:buClr>
                <a:srgbClr val="002060"/>
              </a:buClr>
              <a:buFont typeface="Wingdings" charset="2"/>
              <a:buChar char=""/>
              <a:tabLst>
                <a:tab algn="l" pos="0"/>
              </a:tabLst>
            </a:pPr>
            <a:r>
              <a:rPr b="0" lang="en-US" sz="1200" spc="-1" strike="noStrike">
                <a:solidFill>
                  <a:srgbClr val="002060"/>
                </a:solidFill>
                <a:latin typeface="Arial"/>
                <a:ea typeface="DejaVu Sans"/>
              </a:rPr>
              <a:t>If you are on any prescription medication, you should bring enough for the duration of your stay, as medications may not be sent via mail</a:t>
            </a:r>
            <a:endParaRPr b="0" lang="en-US" sz="1200" spc="-1" strike="noStrike">
              <a:latin typeface="Arial"/>
            </a:endParaRPr>
          </a:p>
          <a:p>
            <a:pPr lvl="3" marL="640080" indent="-182880">
              <a:lnSpc>
                <a:spcPct val="100000"/>
              </a:lnSpc>
              <a:spcBef>
                <a:spcPts val="601"/>
              </a:spcBef>
              <a:buClr>
                <a:srgbClr val="002060"/>
              </a:buClr>
              <a:buFont typeface="Wingdings" charset="2"/>
              <a:buChar char=""/>
              <a:tabLst>
                <a:tab algn="l" pos="0"/>
              </a:tabLst>
            </a:pPr>
            <a:r>
              <a:rPr b="0" lang="en-US" sz="1200" spc="-1" strike="noStrike">
                <a:solidFill>
                  <a:srgbClr val="002060"/>
                </a:solidFill>
                <a:latin typeface="Arial"/>
                <a:ea typeface="DejaVu Sans"/>
              </a:rPr>
              <a:t>People who wear contacts should remember to bring a pair of glasses, eye drops, and saline solution (for preferred brands)</a:t>
            </a:r>
            <a:endParaRPr b="0" lang="en-US" sz="1200" spc="-1" strike="noStrike">
              <a:latin typeface="Arial"/>
            </a:endParaRPr>
          </a:p>
          <a:p>
            <a:pPr marL="457200">
              <a:lnSpc>
                <a:spcPct val="100000"/>
              </a:lnSpc>
              <a:spcBef>
                <a:spcPts val="601"/>
              </a:spcBef>
              <a:buNone/>
              <a:tabLst>
                <a:tab algn="l" pos="0"/>
              </a:tabLst>
            </a:pPr>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PlaceHolder 1"/>
          <p:cNvSpPr>
            <a:spLocks noGrp="1"/>
          </p:cNvSpPr>
          <p:nvPr>
            <p:ph type="title"/>
          </p:nvPr>
        </p:nvSpPr>
        <p:spPr>
          <a:xfrm>
            <a:off x="326880" y="496800"/>
            <a:ext cx="7890120" cy="354240"/>
          </a:xfrm>
          <a:prstGeom prst="rect">
            <a:avLst/>
          </a:prstGeom>
          <a:noFill/>
          <a:ln w="9360">
            <a:noFill/>
          </a:ln>
        </p:spPr>
        <p:txBody>
          <a:bodyPr numCol="1" spcCol="0" lIns="45720" rIns="45720" tIns="0" bIns="0" anchor="b">
            <a:noAutofit/>
          </a:bodyPr>
          <a:p>
            <a:pPr>
              <a:lnSpc>
                <a:spcPct val="95000"/>
              </a:lnSpc>
              <a:buNone/>
            </a:pPr>
            <a:r>
              <a:rPr b="0" lang="en-US" sz="1800" spc="-1" strike="noStrike">
                <a:solidFill>
                  <a:srgbClr val="000066"/>
                </a:solidFill>
                <a:latin typeface="Arial"/>
              </a:rPr>
              <a:t>Fundraising Guidelines</a:t>
            </a:r>
            <a:endParaRPr b="0" lang="en-US" sz="1800" spc="-1" strike="noStrike">
              <a:latin typeface="Arial"/>
            </a:endParaRPr>
          </a:p>
        </p:txBody>
      </p:sp>
      <p:sp>
        <p:nvSpPr>
          <p:cNvPr id="156" name="Rectangle 1">
            <a:hlinkClick r:id="rId1"/>
          </p:cNvPr>
          <p:cNvSpPr/>
          <p:nvPr/>
        </p:nvSpPr>
        <p:spPr>
          <a:xfrm>
            <a:off x="0" y="0"/>
            <a:ext cx="9142560" cy="360"/>
          </a:xfrm>
          <a:prstGeom prst="rect">
            <a:avLst/>
          </a:prstGeom>
          <a:noFill/>
          <a:ln w="0">
            <a:noFill/>
          </a:ln>
        </p:spPr>
        <p:style>
          <a:lnRef idx="0"/>
          <a:fillRef idx="0"/>
          <a:effectRef idx="0"/>
          <a:fontRef idx="minor"/>
        </p:style>
      </p:sp>
      <p:sp>
        <p:nvSpPr>
          <p:cNvPr id="157" name="Rectangle 2">
            <a:hlinkClick r:id="rId2"/>
          </p:cNvPr>
          <p:cNvSpPr/>
          <p:nvPr/>
        </p:nvSpPr>
        <p:spPr>
          <a:xfrm>
            <a:off x="0" y="0"/>
            <a:ext cx="9142560" cy="360"/>
          </a:xfrm>
          <a:prstGeom prst="rect">
            <a:avLst/>
          </a:prstGeom>
          <a:noFill/>
          <a:ln w="0">
            <a:noFill/>
          </a:ln>
        </p:spPr>
        <p:style>
          <a:lnRef idx="0"/>
          <a:fillRef idx="0"/>
          <a:effectRef idx="0"/>
          <a:fontRef idx="minor"/>
        </p:style>
      </p:sp>
      <p:sp>
        <p:nvSpPr>
          <p:cNvPr id="158" name="Rectangle 3">
            <a:hlinkClick r:id="rId3"/>
          </p:cNvPr>
          <p:cNvSpPr/>
          <p:nvPr/>
        </p:nvSpPr>
        <p:spPr>
          <a:xfrm>
            <a:off x="0" y="0"/>
            <a:ext cx="9142560" cy="360"/>
          </a:xfrm>
          <a:prstGeom prst="rect">
            <a:avLst/>
          </a:prstGeom>
          <a:noFill/>
          <a:ln w="0">
            <a:noFill/>
          </a:ln>
        </p:spPr>
        <p:style>
          <a:lnRef idx="0"/>
          <a:fillRef idx="0"/>
          <a:effectRef idx="0"/>
          <a:fontRef idx="minor"/>
        </p:style>
      </p:sp>
      <p:sp>
        <p:nvSpPr>
          <p:cNvPr id="159" name="Rectangle 4"/>
          <p:cNvSpPr/>
          <p:nvPr/>
        </p:nvSpPr>
        <p:spPr>
          <a:xfrm>
            <a:off x="0" y="0"/>
            <a:ext cx="9142560" cy="360"/>
          </a:xfrm>
          <a:prstGeom prst="rect">
            <a:avLst/>
          </a:prstGeom>
          <a:noFill/>
          <a:ln w="0">
            <a:noFill/>
          </a:ln>
        </p:spPr>
        <p:style>
          <a:lnRef idx="0"/>
          <a:fillRef idx="0"/>
          <a:effectRef idx="0"/>
          <a:fontRef idx="minor"/>
        </p:style>
      </p:sp>
      <p:sp>
        <p:nvSpPr>
          <p:cNvPr id="160" name="Rectangle 5"/>
          <p:cNvSpPr/>
          <p:nvPr/>
        </p:nvSpPr>
        <p:spPr>
          <a:xfrm>
            <a:off x="0" y="0"/>
            <a:ext cx="9142560" cy="360"/>
          </a:xfrm>
          <a:prstGeom prst="rect">
            <a:avLst/>
          </a:prstGeom>
          <a:noFill/>
          <a:ln w="0">
            <a:noFill/>
          </a:ln>
        </p:spPr>
        <p:style>
          <a:lnRef idx="0"/>
          <a:fillRef idx="0"/>
          <a:effectRef idx="0"/>
          <a:fontRef idx="minor"/>
        </p:style>
      </p:sp>
      <p:sp>
        <p:nvSpPr>
          <p:cNvPr id="161" name="Rectangle 6">
            <a:hlinkClick r:id="rId4"/>
          </p:cNvPr>
          <p:cNvSpPr/>
          <p:nvPr/>
        </p:nvSpPr>
        <p:spPr>
          <a:xfrm>
            <a:off x="0" y="0"/>
            <a:ext cx="9142560" cy="360"/>
          </a:xfrm>
          <a:prstGeom prst="rect">
            <a:avLst/>
          </a:prstGeom>
          <a:noFill/>
          <a:ln w="0">
            <a:noFill/>
          </a:ln>
        </p:spPr>
        <p:style>
          <a:lnRef idx="0"/>
          <a:fillRef idx="0"/>
          <a:effectRef idx="0"/>
          <a:fontRef idx="minor"/>
        </p:style>
      </p:sp>
      <p:sp>
        <p:nvSpPr>
          <p:cNvPr id="162" name="Rectangle 24"/>
          <p:cNvSpPr/>
          <p:nvPr/>
        </p:nvSpPr>
        <p:spPr>
          <a:xfrm>
            <a:off x="369720" y="1809720"/>
            <a:ext cx="8456760" cy="303480"/>
          </a:xfrm>
          <a:prstGeom prst="rect">
            <a:avLst/>
          </a:prstGeom>
          <a:solidFill>
            <a:srgbClr val="002060"/>
          </a:solidFill>
          <a:ln w="3175">
            <a:solidFill>
              <a:srgbClr val="adadff"/>
            </a:solidFill>
            <a:miter/>
          </a:ln>
        </p:spPr>
        <p:style>
          <a:lnRef idx="0"/>
          <a:fillRef idx="0"/>
          <a:effectRef idx="0"/>
          <a:fontRef idx="minor"/>
        </p:style>
        <p:txBody>
          <a:bodyPr lIns="45720" rIns="45720" tIns="45000" bIns="45000" anchor="ctr">
            <a:noAutofit/>
          </a:bodyPr>
          <a:p>
            <a:pPr algn="ctr">
              <a:lnSpc>
                <a:spcPct val="100000"/>
              </a:lnSpc>
              <a:spcBef>
                <a:spcPts val="300"/>
              </a:spcBef>
              <a:buNone/>
            </a:pPr>
            <a:r>
              <a:rPr b="1" lang="en-US" sz="1200" spc="-1" strike="noStrike">
                <a:solidFill>
                  <a:srgbClr val="ffffff"/>
                </a:solidFill>
                <a:latin typeface="Arial"/>
                <a:ea typeface="DejaVu Sans"/>
              </a:rPr>
              <a:t>Recording Donations</a:t>
            </a:r>
            <a:endParaRPr b="0" lang="en-US" sz="1200" spc="-1" strike="noStrike">
              <a:latin typeface="Arial"/>
            </a:endParaRPr>
          </a:p>
        </p:txBody>
      </p:sp>
      <p:sp>
        <p:nvSpPr>
          <p:cNvPr id="163" name="Rectangle 25"/>
          <p:cNvSpPr/>
          <p:nvPr/>
        </p:nvSpPr>
        <p:spPr>
          <a:xfrm>
            <a:off x="369720" y="2084040"/>
            <a:ext cx="8456760" cy="887760"/>
          </a:xfrm>
          <a:prstGeom prst="rect">
            <a:avLst/>
          </a:prstGeom>
          <a:solidFill>
            <a:schemeClr val="bg1"/>
          </a:solidFill>
          <a:ln w="3175">
            <a:solidFill>
              <a:srgbClr val="002060"/>
            </a:solidFill>
            <a:miter/>
          </a:ln>
        </p:spPr>
        <p:style>
          <a:lnRef idx="0"/>
          <a:fillRef idx="0"/>
          <a:effectRef idx="0"/>
          <a:fontRef idx="minor"/>
        </p:style>
        <p:txBody>
          <a:bodyPr lIns="45720" rIns="45720" tIns="45000" bIns="45000" anchor="t">
            <a:noAutofit/>
          </a:bodyPr>
          <a:p>
            <a:pPr marL="182520" indent="-182520">
              <a:lnSpc>
                <a:spcPct val="100000"/>
              </a:lnSpc>
              <a:spcBef>
                <a:spcPts val="601"/>
              </a:spcBef>
              <a:buClr>
                <a:srgbClr val="000066"/>
              </a:buClr>
              <a:buFont typeface="Wingdings" charset="2"/>
              <a:buChar char=""/>
            </a:pPr>
            <a:r>
              <a:rPr b="0" lang="en-US" sz="1200" spc="-1" strike="noStrike">
                <a:solidFill>
                  <a:srgbClr val="000066"/>
                </a:solidFill>
                <a:latin typeface="Arial"/>
                <a:ea typeface="DejaVu Sans"/>
              </a:rPr>
              <a:t>We have our own fundraising platform where you can create your personal fundraising page – you can access this page off of the Coach for College website (www.coachforcollege.org), clicking on the “Participant Fundraising” button and finding your name</a:t>
            </a:r>
            <a:endParaRPr b="0" lang="en-US" sz="1200" spc="-1" strike="noStrike">
              <a:latin typeface="Arial"/>
            </a:endParaRPr>
          </a:p>
        </p:txBody>
      </p:sp>
      <p:sp>
        <p:nvSpPr>
          <p:cNvPr id="164" name="Rectangle 26"/>
          <p:cNvSpPr/>
          <p:nvPr/>
        </p:nvSpPr>
        <p:spPr>
          <a:xfrm>
            <a:off x="369720" y="3016080"/>
            <a:ext cx="4048200" cy="420840"/>
          </a:xfrm>
          <a:prstGeom prst="rect">
            <a:avLst/>
          </a:prstGeom>
          <a:solidFill>
            <a:srgbClr val="002060"/>
          </a:solidFill>
          <a:ln w="3175">
            <a:solidFill>
              <a:srgbClr val="adadff"/>
            </a:solidFill>
            <a:miter/>
          </a:ln>
        </p:spPr>
        <p:style>
          <a:lnRef idx="0"/>
          <a:fillRef idx="0"/>
          <a:effectRef idx="0"/>
          <a:fontRef idx="minor"/>
        </p:style>
        <p:txBody>
          <a:bodyPr lIns="45720" rIns="45720" tIns="45000" bIns="45000" anchor="ctr">
            <a:noAutofit/>
          </a:bodyPr>
          <a:p>
            <a:pPr algn="ctr">
              <a:lnSpc>
                <a:spcPct val="100000"/>
              </a:lnSpc>
              <a:spcBef>
                <a:spcPts val="300"/>
              </a:spcBef>
              <a:buNone/>
            </a:pPr>
            <a:r>
              <a:rPr b="1" lang="en-US" sz="1200" spc="-1" strike="noStrike">
                <a:solidFill>
                  <a:srgbClr val="ffffff"/>
                </a:solidFill>
                <a:latin typeface="Arial"/>
                <a:ea typeface="DejaVu Sans"/>
              </a:rPr>
              <a:t>Strategies</a:t>
            </a:r>
            <a:endParaRPr b="0" lang="en-US" sz="1200" spc="-1" strike="noStrike">
              <a:latin typeface="Arial"/>
            </a:endParaRPr>
          </a:p>
        </p:txBody>
      </p:sp>
      <p:sp>
        <p:nvSpPr>
          <p:cNvPr id="165" name="Rectangle 27"/>
          <p:cNvSpPr/>
          <p:nvPr/>
        </p:nvSpPr>
        <p:spPr>
          <a:xfrm>
            <a:off x="369720" y="3362400"/>
            <a:ext cx="4048200" cy="3081600"/>
          </a:xfrm>
          <a:prstGeom prst="rect">
            <a:avLst/>
          </a:prstGeom>
          <a:solidFill>
            <a:schemeClr val="bg1"/>
          </a:solidFill>
          <a:ln w="3175">
            <a:solidFill>
              <a:srgbClr val="002060"/>
            </a:solidFill>
            <a:miter/>
          </a:ln>
        </p:spPr>
        <p:style>
          <a:lnRef idx="0"/>
          <a:fillRef idx="0"/>
          <a:effectRef idx="0"/>
          <a:fontRef idx="minor"/>
        </p:style>
        <p:txBody>
          <a:bodyPr lIns="45720" rIns="45720" tIns="45000" bIns="45000" anchor="t">
            <a:noAutofit/>
          </a:bodyPr>
          <a:p>
            <a:pPr marL="182520" indent="-182520">
              <a:lnSpc>
                <a:spcPct val="100000"/>
              </a:lnSpc>
              <a:spcBef>
                <a:spcPts val="601"/>
              </a:spcBef>
              <a:buClr>
                <a:srgbClr val="000066"/>
              </a:buClr>
              <a:buFont typeface="Wingdings" charset="2"/>
              <a:buChar char=""/>
            </a:pPr>
            <a:r>
              <a:rPr b="0" lang="en-US" sz="1200" spc="-1" strike="noStrike">
                <a:solidFill>
                  <a:srgbClr val="000066"/>
                </a:solidFill>
                <a:latin typeface="Arial"/>
                <a:ea typeface="DejaVu Sans"/>
              </a:rPr>
              <a:t>Send emails, letters and social media messages to family, friends, members of your team and their families, organizations that you are involved with (fraternity / sorority, church, etc.)</a:t>
            </a:r>
            <a:endParaRPr b="0" lang="en-US" sz="1200" spc="-1" strike="noStrike">
              <a:latin typeface="Arial"/>
            </a:endParaRPr>
          </a:p>
          <a:p>
            <a:pPr marL="182520" indent="-182520">
              <a:lnSpc>
                <a:spcPct val="100000"/>
              </a:lnSpc>
              <a:spcBef>
                <a:spcPts val="601"/>
              </a:spcBef>
              <a:buClr>
                <a:srgbClr val="000066"/>
              </a:buClr>
              <a:buFont typeface="Wingdings" charset="2"/>
              <a:buChar char=""/>
            </a:pPr>
            <a:r>
              <a:rPr b="0" lang="en-US" sz="1200" spc="-1" strike="noStrike">
                <a:solidFill>
                  <a:srgbClr val="000066"/>
                </a:solidFill>
                <a:latin typeface="Arial"/>
                <a:ea typeface="DejaVu Sans"/>
              </a:rPr>
              <a:t>Be sure to direct potential donors to your donation webpage</a:t>
            </a:r>
            <a:endParaRPr b="0" lang="en-US" sz="1200" spc="-1" strike="noStrike">
              <a:latin typeface="Arial"/>
            </a:endParaRPr>
          </a:p>
          <a:p>
            <a:pPr marL="182520" indent="-182520">
              <a:lnSpc>
                <a:spcPct val="100000"/>
              </a:lnSpc>
              <a:spcBef>
                <a:spcPts val="601"/>
              </a:spcBef>
              <a:buClr>
                <a:srgbClr val="000066"/>
              </a:buClr>
              <a:buFont typeface="Wingdings" charset="2"/>
              <a:buChar char=""/>
            </a:pPr>
            <a:r>
              <a:rPr b="0" lang="en-US" sz="1200" spc="-1" strike="noStrike">
                <a:solidFill>
                  <a:srgbClr val="000066"/>
                </a:solidFill>
                <a:latin typeface="Arial"/>
                <a:ea typeface="DejaVu Sans"/>
              </a:rPr>
              <a:t>You can use the template or write your own letter, but be sure to include information about the program and why you think it is important that you participate</a:t>
            </a:r>
            <a:endParaRPr b="0" lang="en-US" sz="1200" spc="-1" strike="noStrike">
              <a:latin typeface="Arial"/>
            </a:endParaRPr>
          </a:p>
          <a:p>
            <a:pPr marL="182520" indent="-182520">
              <a:lnSpc>
                <a:spcPct val="100000"/>
              </a:lnSpc>
              <a:spcBef>
                <a:spcPts val="601"/>
              </a:spcBef>
              <a:buClr>
                <a:srgbClr val="000066"/>
              </a:buClr>
              <a:buFont typeface="Wingdings" charset="2"/>
              <a:buChar char=""/>
            </a:pPr>
            <a:r>
              <a:rPr b="0" lang="en-US" sz="1200" spc="-1" strike="noStrike">
                <a:solidFill>
                  <a:srgbClr val="000066"/>
                </a:solidFill>
                <a:latin typeface="Arial"/>
                <a:ea typeface="DejaVu Sans"/>
              </a:rPr>
              <a:t>Direct potential donors to the website and videos in order for them to learn more about the program</a:t>
            </a:r>
            <a:endParaRPr b="0" lang="en-US" sz="1200" spc="-1" strike="noStrike">
              <a:latin typeface="Arial"/>
            </a:endParaRPr>
          </a:p>
          <a:p>
            <a:pPr lvl="1" marL="182520" indent="-182520">
              <a:lnSpc>
                <a:spcPct val="100000"/>
              </a:lnSpc>
              <a:spcBef>
                <a:spcPts val="601"/>
              </a:spcBef>
              <a:buClr>
                <a:srgbClr val="000066"/>
              </a:buClr>
              <a:buFont typeface="Wingdings" charset="2"/>
              <a:buChar char=""/>
            </a:pPr>
            <a:r>
              <a:rPr b="0" lang="en-US" sz="1200" spc="-1" strike="noStrike">
                <a:solidFill>
                  <a:srgbClr val="000066"/>
                </a:solidFill>
                <a:latin typeface="Arial"/>
                <a:ea typeface="DejaVu Sans"/>
              </a:rPr>
              <a:t>Pitch an article to your hometown newspaper, explaining the program and the case for support</a:t>
            </a:r>
            <a:endParaRPr b="0" lang="en-US" sz="1200" spc="-1" strike="noStrike">
              <a:latin typeface="Arial"/>
            </a:endParaRPr>
          </a:p>
        </p:txBody>
      </p:sp>
      <p:sp>
        <p:nvSpPr>
          <p:cNvPr id="166" name="Rectangle 31"/>
          <p:cNvSpPr/>
          <p:nvPr/>
        </p:nvSpPr>
        <p:spPr>
          <a:xfrm>
            <a:off x="4789440" y="3016080"/>
            <a:ext cx="4048200" cy="303480"/>
          </a:xfrm>
          <a:prstGeom prst="rect">
            <a:avLst/>
          </a:prstGeom>
          <a:solidFill>
            <a:srgbClr val="002060"/>
          </a:solidFill>
          <a:ln w="3175">
            <a:solidFill>
              <a:srgbClr val="adadff"/>
            </a:solidFill>
            <a:miter/>
          </a:ln>
        </p:spPr>
        <p:style>
          <a:lnRef idx="0"/>
          <a:fillRef idx="0"/>
          <a:effectRef idx="0"/>
          <a:fontRef idx="minor"/>
        </p:style>
        <p:txBody>
          <a:bodyPr lIns="45720" rIns="45720" tIns="45000" bIns="45000" anchor="ctr">
            <a:noAutofit/>
          </a:bodyPr>
          <a:p>
            <a:pPr algn="ctr">
              <a:lnSpc>
                <a:spcPct val="100000"/>
              </a:lnSpc>
              <a:spcBef>
                <a:spcPts val="300"/>
              </a:spcBef>
              <a:buNone/>
            </a:pPr>
            <a:r>
              <a:rPr b="1" lang="en-US" sz="1200" spc="-1" strike="noStrike">
                <a:solidFill>
                  <a:srgbClr val="ffffff"/>
                </a:solidFill>
                <a:latin typeface="Arial"/>
                <a:ea typeface="DejaVu Sans"/>
              </a:rPr>
              <a:t>General Advice</a:t>
            </a:r>
            <a:endParaRPr b="0" lang="en-US" sz="1200" spc="-1" strike="noStrike">
              <a:latin typeface="Arial"/>
            </a:endParaRPr>
          </a:p>
        </p:txBody>
      </p:sp>
      <p:sp>
        <p:nvSpPr>
          <p:cNvPr id="167" name="Rectangle 32"/>
          <p:cNvSpPr/>
          <p:nvPr/>
        </p:nvSpPr>
        <p:spPr>
          <a:xfrm>
            <a:off x="4789440" y="3321000"/>
            <a:ext cx="4048200" cy="3122640"/>
          </a:xfrm>
          <a:prstGeom prst="rect">
            <a:avLst/>
          </a:prstGeom>
          <a:solidFill>
            <a:schemeClr val="bg1"/>
          </a:solidFill>
          <a:ln w="3175">
            <a:solidFill>
              <a:srgbClr val="002060"/>
            </a:solidFill>
            <a:miter/>
          </a:ln>
        </p:spPr>
        <p:style>
          <a:lnRef idx="0"/>
          <a:fillRef idx="0"/>
          <a:effectRef idx="0"/>
          <a:fontRef idx="minor"/>
        </p:style>
        <p:txBody>
          <a:bodyPr lIns="45720" rIns="45720" tIns="45000" bIns="45000" anchor="t">
            <a:noAutofit/>
          </a:bodyPr>
          <a:p>
            <a:pPr marL="182520" indent="-182520">
              <a:lnSpc>
                <a:spcPct val="100000"/>
              </a:lnSpc>
              <a:spcBef>
                <a:spcPts val="601"/>
              </a:spcBef>
              <a:buClr>
                <a:srgbClr val="000066"/>
              </a:buClr>
              <a:buFont typeface="Wingdings" charset="2"/>
              <a:buChar char=""/>
            </a:pPr>
            <a:r>
              <a:rPr b="0" lang="en-US" sz="1200" spc="-1" strike="noStrike">
                <a:solidFill>
                  <a:srgbClr val="000066"/>
                </a:solidFill>
                <a:latin typeface="Arial"/>
                <a:ea typeface="DejaVu Sans"/>
              </a:rPr>
              <a:t>Try to focus on getting a lot of small donations rather than a few large ones</a:t>
            </a:r>
            <a:endParaRPr b="0" lang="en-US" sz="1200" spc="-1" strike="noStrike">
              <a:latin typeface="Arial"/>
            </a:endParaRPr>
          </a:p>
          <a:p>
            <a:pPr marL="182520" indent="-182520">
              <a:lnSpc>
                <a:spcPct val="100000"/>
              </a:lnSpc>
              <a:spcBef>
                <a:spcPts val="601"/>
              </a:spcBef>
              <a:buClr>
                <a:srgbClr val="000066"/>
              </a:buClr>
              <a:buFont typeface="Wingdings" charset="2"/>
              <a:buChar char=""/>
            </a:pPr>
            <a:r>
              <a:rPr b="0" lang="en-US" sz="1200" spc="-1" strike="noStrike">
                <a:solidFill>
                  <a:srgbClr val="000066"/>
                </a:solidFill>
                <a:latin typeface="Arial"/>
                <a:ea typeface="DejaVu Sans"/>
              </a:rPr>
              <a:t>Remember: whenever you are fundraising be sure you are asking for money for the program generally, NOT to fund your personal trip</a:t>
            </a:r>
            <a:endParaRPr b="0" lang="en-US" sz="1200" spc="-1" strike="noStrike">
              <a:latin typeface="Arial"/>
            </a:endParaRPr>
          </a:p>
          <a:p>
            <a:pPr marL="182520" indent="-182520">
              <a:lnSpc>
                <a:spcPct val="100000"/>
              </a:lnSpc>
              <a:spcBef>
                <a:spcPts val="601"/>
              </a:spcBef>
              <a:buClr>
                <a:srgbClr val="000066"/>
              </a:buClr>
              <a:buFont typeface="Wingdings" charset="2"/>
              <a:buChar char=""/>
            </a:pPr>
            <a:r>
              <a:rPr b="0" lang="en-US" sz="1200" spc="-1" strike="noStrike">
                <a:solidFill>
                  <a:srgbClr val="000066"/>
                </a:solidFill>
                <a:latin typeface="Arial"/>
                <a:ea typeface="DejaVu Sans"/>
              </a:rPr>
              <a:t>If you don’t hear back initially after you send a letter or an email, try following up by phone or by meeting with someone in person</a:t>
            </a:r>
            <a:endParaRPr b="0" lang="en-US" sz="1200" spc="-1" strike="noStrike">
              <a:latin typeface="Arial"/>
            </a:endParaRPr>
          </a:p>
          <a:p>
            <a:pPr marL="182520" indent="-182520">
              <a:lnSpc>
                <a:spcPct val="100000"/>
              </a:lnSpc>
              <a:spcBef>
                <a:spcPts val="601"/>
              </a:spcBef>
              <a:buClr>
                <a:srgbClr val="000066"/>
              </a:buClr>
              <a:buFont typeface="Wingdings" charset="2"/>
              <a:buChar char=""/>
            </a:pPr>
            <a:r>
              <a:rPr b="0" lang="en-US" sz="1200" spc="-1" strike="noStrike">
                <a:solidFill>
                  <a:srgbClr val="000066"/>
                </a:solidFill>
                <a:latin typeface="Arial"/>
                <a:ea typeface="DejaVu Sans"/>
              </a:rPr>
              <a:t>Try to coordinate with other coaches at your school to do a joint fundraiser and split the money earned (ex. partner with a restaurant or entertainment venue near campus and host a charity night in which all cover goes towards CFC)</a:t>
            </a:r>
            <a:endParaRPr b="0" lang="en-US" sz="1200" spc="-1" strike="noStrike">
              <a:latin typeface="Arial"/>
            </a:endParaRPr>
          </a:p>
          <a:p>
            <a:pPr marL="182520" indent="-182520">
              <a:lnSpc>
                <a:spcPct val="100000"/>
              </a:lnSpc>
              <a:spcBef>
                <a:spcPts val="601"/>
              </a:spcBef>
              <a:buClr>
                <a:srgbClr val="000066"/>
              </a:buClr>
              <a:buFont typeface="Wingdings" charset="2"/>
              <a:buChar char=""/>
            </a:pPr>
            <a:r>
              <a:rPr b="0" lang="en-US" sz="1200" spc="-1" strike="noStrike">
                <a:solidFill>
                  <a:srgbClr val="000066"/>
                </a:solidFill>
                <a:latin typeface="Arial"/>
                <a:ea typeface="DejaVu Sans"/>
              </a:rPr>
              <a:t>Remind people of how far a little amount of money goes in Vietnam</a:t>
            </a:r>
            <a:endParaRPr b="0" lang="en-US" sz="1200" spc="-1" strike="noStrike">
              <a:latin typeface="Arial"/>
            </a:endParaRPr>
          </a:p>
          <a:p>
            <a:pPr>
              <a:lnSpc>
                <a:spcPct val="100000"/>
              </a:lnSpc>
              <a:spcBef>
                <a:spcPts val="601"/>
              </a:spcBef>
              <a:buNone/>
            </a:pPr>
            <a:endParaRPr b="0" lang="en-US" sz="1200" spc="-1" strike="noStrike">
              <a:latin typeface="Arial"/>
            </a:endParaRPr>
          </a:p>
          <a:p>
            <a:pPr>
              <a:lnSpc>
                <a:spcPct val="100000"/>
              </a:lnSpc>
              <a:spcBef>
                <a:spcPts val="601"/>
              </a:spcBef>
              <a:buNone/>
            </a:pPr>
            <a:endParaRPr b="0" lang="en-US" sz="1200" spc="-1" strike="noStrike">
              <a:latin typeface="Arial"/>
            </a:endParaRPr>
          </a:p>
        </p:txBody>
      </p:sp>
      <p:sp>
        <p:nvSpPr>
          <p:cNvPr id="168" name="TextBox 34"/>
          <p:cNvSpPr/>
          <p:nvPr/>
        </p:nvSpPr>
        <p:spPr>
          <a:xfrm>
            <a:off x="380880" y="1143000"/>
            <a:ext cx="8456760" cy="516600"/>
          </a:xfrm>
          <a:prstGeom prst="rect">
            <a:avLst/>
          </a:prstGeom>
          <a:noFill/>
          <a:ln w="28575">
            <a:solidFill>
              <a:srgbClr val="0070c0"/>
            </a:solidFill>
            <a:miter/>
          </a:ln>
        </p:spPr>
        <p:style>
          <a:lnRef idx="0"/>
          <a:fillRef idx="0"/>
          <a:effectRef idx="0"/>
          <a:fontRef idx="minor"/>
        </p:style>
        <p:txBody>
          <a:bodyPr lIns="90000" rIns="90000" tIns="45000" bIns="45000" anchor="t">
            <a:spAutoFit/>
          </a:bodyPr>
          <a:p>
            <a:pPr algn="ctr">
              <a:lnSpc>
                <a:spcPct val="100000"/>
              </a:lnSpc>
              <a:buNone/>
            </a:pPr>
            <a:r>
              <a:rPr b="1" i="1" lang="en-US" sz="1400" spc="-1" strike="noStrike">
                <a:solidFill>
                  <a:srgbClr val="000066"/>
                </a:solidFill>
                <a:latin typeface="Arial"/>
                <a:ea typeface="DejaVu Sans"/>
              </a:rPr>
              <a:t>You are required to complete your fundraising by </a:t>
            </a:r>
            <a:r>
              <a:rPr b="1" i="1" lang="en-US" sz="1400" spc="-1" strike="noStrike" u="sng">
                <a:solidFill>
                  <a:srgbClr val="000066"/>
                </a:solidFill>
                <a:uFillTx/>
                <a:latin typeface="Arial"/>
                <a:ea typeface="DejaVu Sans"/>
              </a:rPr>
              <a:t>one week prior</a:t>
            </a:r>
            <a:r>
              <a:rPr b="1" i="1" lang="en-US" sz="1400" spc="-1" strike="noStrike">
                <a:solidFill>
                  <a:srgbClr val="000066"/>
                </a:solidFill>
                <a:latin typeface="Arial"/>
                <a:ea typeface="DejaVu Sans"/>
              </a:rPr>
              <a:t> to departure for camp, at which point you are responsible for transfering any shortfall, to reach the full amount.</a:t>
            </a: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PlaceHolder 1"/>
          <p:cNvSpPr>
            <a:spLocks noGrp="1"/>
          </p:cNvSpPr>
          <p:nvPr>
            <p:ph type="title"/>
          </p:nvPr>
        </p:nvSpPr>
        <p:spPr>
          <a:xfrm>
            <a:off x="326880" y="496800"/>
            <a:ext cx="7890120" cy="354240"/>
          </a:xfrm>
          <a:prstGeom prst="rect">
            <a:avLst/>
          </a:prstGeom>
          <a:noFill/>
          <a:ln w="9360">
            <a:noFill/>
          </a:ln>
        </p:spPr>
        <p:txBody>
          <a:bodyPr numCol="1" spcCol="0" lIns="45720" rIns="45720" tIns="0" bIns="0" anchor="b">
            <a:noAutofit/>
          </a:bodyPr>
          <a:p>
            <a:pPr>
              <a:lnSpc>
                <a:spcPct val="95000"/>
              </a:lnSpc>
              <a:buNone/>
            </a:pPr>
            <a:r>
              <a:rPr b="0" lang="en-US" sz="1800" spc="-1" strike="noStrike">
                <a:solidFill>
                  <a:srgbClr val="000066"/>
                </a:solidFill>
                <a:latin typeface="Arial"/>
              </a:rPr>
              <a:t>IMPORTANT: Pre-departure forms</a:t>
            </a:r>
            <a:endParaRPr b="0" lang="en-US" sz="1800" spc="-1" strike="noStrike">
              <a:latin typeface="Arial"/>
            </a:endParaRPr>
          </a:p>
        </p:txBody>
      </p:sp>
      <p:sp>
        <p:nvSpPr>
          <p:cNvPr id="170" name="Rectangle 1">
            <a:hlinkClick r:id="rId1"/>
          </p:cNvPr>
          <p:cNvSpPr/>
          <p:nvPr/>
        </p:nvSpPr>
        <p:spPr>
          <a:xfrm>
            <a:off x="0" y="0"/>
            <a:ext cx="9142560" cy="360"/>
          </a:xfrm>
          <a:prstGeom prst="rect">
            <a:avLst/>
          </a:prstGeom>
          <a:noFill/>
          <a:ln w="0">
            <a:noFill/>
          </a:ln>
        </p:spPr>
        <p:style>
          <a:lnRef idx="0"/>
          <a:fillRef idx="0"/>
          <a:effectRef idx="0"/>
          <a:fontRef idx="minor"/>
        </p:style>
      </p:sp>
      <p:sp>
        <p:nvSpPr>
          <p:cNvPr id="171" name="Rectangle 2">
            <a:hlinkClick r:id="rId2"/>
          </p:cNvPr>
          <p:cNvSpPr/>
          <p:nvPr/>
        </p:nvSpPr>
        <p:spPr>
          <a:xfrm>
            <a:off x="0" y="0"/>
            <a:ext cx="9142560" cy="360"/>
          </a:xfrm>
          <a:prstGeom prst="rect">
            <a:avLst/>
          </a:prstGeom>
          <a:noFill/>
          <a:ln w="0">
            <a:noFill/>
          </a:ln>
        </p:spPr>
        <p:style>
          <a:lnRef idx="0"/>
          <a:fillRef idx="0"/>
          <a:effectRef idx="0"/>
          <a:fontRef idx="minor"/>
        </p:style>
      </p:sp>
      <p:sp>
        <p:nvSpPr>
          <p:cNvPr id="172" name="Rectangle 3">
            <a:hlinkClick r:id="rId3"/>
          </p:cNvPr>
          <p:cNvSpPr/>
          <p:nvPr/>
        </p:nvSpPr>
        <p:spPr>
          <a:xfrm>
            <a:off x="0" y="0"/>
            <a:ext cx="9142560" cy="360"/>
          </a:xfrm>
          <a:prstGeom prst="rect">
            <a:avLst/>
          </a:prstGeom>
          <a:noFill/>
          <a:ln w="0">
            <a:noFill/>
          </a:ln>
        </p:spPr>
        <p:style>
          <a:lnRef idx="0"/>
          <a:fillRef idx="0"/>
          <a:effectRef idx="0"/>
          <a:fontRef idx="minor"/>
        </p:style>
      </p:sp>
      <p:sp>
        <p:nvSpPr>
          <p:cNvPr id="173" name="Rectangle 4"/>
          <p:cNvSpPr/>
          <p:nvPr/>
        </p:nvSpPr>
        <p:spPr>
          <a:xfrm>
            <a:off x="0" y="0"/>
            <a:ext cx="9142560" cy="360"/>
          </a:xfrm>
          <a:prstGeom prst="rect">
            <a:avLst/>
          </a:prstGeom>
          <a:noFill/>
          <a:ln w="0">
            <a:noFill/>
          </a:ln>
        </p:spPr>
        <p:style>
          <a:lnRef idx="0"/>
          <a:fillRef idx="0"/>
          <a:effectRef idx="0"/>
          <a:fontRef idx="minor"/>
        </p:style>
      </p:sp>
      <p:sp>
        <p:nvSpPr>
          <p:cNvPr id="174" name="Rectangle 5"/>
          <p:cNvSpPr/>
          <p:nvPr/>
        </p:nvSpPr>
        <p:spPr>
          <a:xfrm>
            <a:off x="0" y="0"/>
            <a:ext cx="9142560" cy="360"/>
          </a:xfrm>
          <a:prstGeom prst="rect">
            <a:avLst/>
          </a:prstGeom>
          <a:noFill/>
          <a:ln w="0">
            <a:noFill/>
          </a:ln>
        </p:spPr>
        <p:style>
          <a:lnRef idx="0"/>
          <a:fillRef idx="0"/>
          <a:effectRef idx="0"/>
          <a:fontRef idx="minor"/>
        </p:style>
      </p:sp>
      <p:sp>
        <p:nvSpPr>
          <p:cNvPr id="175" name="Rectangle 6">
            <a:hlinkClick r:id="rId4"/>
          </p:cNvPr>
          <p:cNvSpPr/>
          <p:nvPr/>
        </p:nvSpPr>
        <p:spPr>
          <a:xfrm>
            <a:off x="0" y="0"/>
            <a:ext cx="9142560" cy="360"/>
          </a:xfrm>
          <a:prstGeom prst="rect">
            <a:avLst/>
          </a:prstGeom>
          <a:noFill/>
          <a:ln w="0">
            <a:noFill/>
          </a:ln>
        </p:spPr>
        <p:style>
          <a:lnRef idx="0"/>
          <a:fillRef idx="0"/>
          <a:effectRef idx="0"/>
          <a:fontRef idx="minor"/>
        </p:style>
      </p:sp>
      <p:sp>
        <p:nvSpPr>
          <p:cNvPr id="176" name="Rectangle 7"/>
          <p:cNvSpPr/>
          <p:nvPr/>
        </p:nvSpPr>
        <p:spPr>
          <a:xfrm>
            <a:off x="457200" y="1371600"/>
            <a:ext cx="6629400" cy="4343400"/>
          </a:xfrm>
          <a:prstGeom prst="rect">
            <a:avLst/>
          </a:prstGeom>
          <a:solidFill>
            <a:schemeClr val="bg1"/>
          </a:solidFill>
          <a:ln w="3175">
            <a:noFill/>
          </a:ln>
        </p:spPr>
        <p:style>
          <a:lnRef idx="0"/>
          <a:fillRef idx="0"/>
          <a:effectRef idx="0"/>
          <a:fontRef idx="minor"/>
        </p:style>
        <p:txBody>
          <a:bodyPr lIns="45720" rIns="45720" tIns="45000" bIns="45000" anchor="t">
            <a:noAutofit/>
          </a:bodyPr>
          <a:p>
            <a:pPr marL="182520" indent="-182520">
              <a:lnSpc>
                <a:spcPct val="100000"/>
              </a:lnSpc>
              <a:spcBef>
                <a:spcPts val="601"/>
              </a:spcBef>
              <a:buClr>
                <a:srgbClr val="000066"/>
              </a:buClr>
              <a:buFont typeface="Wingdings" charset="2"/>
              <a:buChar char=""/>
            </a:pPr>
            <a:r>
              <a:rPr b="1" lang="en-US" sz="1500" spc="-1" strike="noStrike">
                <a:solidFill>
                  <a:srgbClr val="000066"/>
                </a:solidFill>
                <a:latin typeface="Arial"/>
                <a:ea typeface="DejaVu Sans"/>
              </a:rPr>
              <a:t>Participation Agreement</a:t>
            </a:r>
            <a:r>
              <a:rPr b="0" lang="en-US" sz="1500" spc="-1" strike="noStrike">
                <a:solidFill>
                  <a:srgbClr val="000066"/>
                </a:solidFill>
                <a:latin typeface="Arial"/>
                <a:ea typeface="DejaVu Sans"/>
              </a:rPr>
              <a:t> – emailed from us </a:t>
            </a:r>
            <a:endParaRPr b="0" lang="en-US" sz="1500" spc="-1" strike="noStrike">
              <a:latin typeface="Arial"/>
            </a:endParaRPr>
          </a:p>
          <a:p>
            <a:pPr marL="182520" indent="-182520">
              <a:lnSpc>
                <a:spcPct val="100000"/>
              </a:lnSpc>
              <a:spcBef>
                <a:spcPts val="601"/>
              </a:spcBef>
              <a:buClr>
                <a:srgbClr val="000066"/>
              </a:buClr>
              <a:buFont typeface="Wingdings" charset="2"/>
              <a:buChar char=""/>
            </a:pPr>
            <a:endParaRPr b="0" lang="en-US" sz="1500" spc="-1" strike="noStrike">
              <a:latin typeface="Arial"/>
            </a:endParaRPr>
          </a:p>
          <a:p>
            <a:pPr marL="182520" indent="-182520">
              <a:lnSpc>
                <a:spcPct val="100000"/>
              </a:lnSpc>
              <a:spcBef>
                <a:spcPts val="601"/>
              </a:spcBef>
              <a:buClr>
                <a:srgbClr val="000066"/>
              </a:buClr>
              <a:buFont typeface="Wingdings" charset="2"/>
              <a:buChar char=""/>
            </a:pPr>
            <a:r>
              <a:rPr b="1" lang="en-US" sz="1500" spc="-1" strike="noStrike">
                <a:solidFill>
                  <a:srgbClr val="000066"/>
                </a:solidFill>
                <a:latin typeface="Arial"/>
                <a:ea typeface="DejaVu Sans"/>
              </a:rPr>
              <a:t>Terms &amp; Conditions</a:t>
            </a:r>
            <a:r>
              <a:rPr b="0" lang="en-US" sz="1500" spc="-1" strike="noStrike">
                <a:solidFill>
                  <a:srgbClr val="000066"/>
                </a:solidFill>
                <a:latin typeface="Arial"/>
                <a:ea typeface="DejaVu Sans"/>
              </a:rPr>
              <a:t> – emailed from us</a:t>
            </a:r>
            <a:endParaRPr b="0" lang="en-US" sz="1500" spc="-1" strike="noStrike">
              <a:latin typeface="Arial"/>
            </a:endParaRPr>
          </a:p>
          <a:p>
            <a:pPr marL="182520" indent="-182520">
              <a:lnSpc>
                <a:spcPct val="100000"/>
              </a:lnSpc>
              <a:spcBef>
                <a:spcPts val="601"/>
              </a:spcBef>
              <a:buClr>
                <a:srgbClr val="000066"/>
              </a:buClr>
              <a:buFont typeface="Wingdings" charset="2"/>
              <a:buChar char=""/>
            </a:pPr>
            <a:endParaRPr b="0" lang="en-US" sz="1500" spc="-1" strike="noStrike">
              <a:latin typeface="Arial"/>
            </a:endParaRPr>
          </a:p>
          <a:p>
            <a:pPr marL="182520" indent="-182520">
              <a:lnSpc>
                <a:spcPct val="100000"/>
              </a:lnSpc>
              <a:spcBef>
                <a:spcPts val="601"/>
              </a:spcBef>
              <a:buClr>
                <a:srgbClr val="000066"/>
              </a:buClr>
              <a:buFont typeface="Wingdings" charset="2"/>
              <a:buChar char=""/>
            </a:pPr>
            <a:r>
              <a:rPr b="1" lang="en-US" sz="1500" spc="-1" strike="noStrike">
                <a:solidFill>
                  <a:srgbClr val="000066"/>
                </a:solidFill>
                <a:latin typeface="Arial"/>
                <a:ea typeface="DejaVu Sans"/>
              </a:rPr>
              <a:t>Medical history form</a:t>
            </a:r>
            <a:r>
              <a:rPr b="0" lang="en-US" sz="1500" spc="-1" strike="noStrike">
                <a:solidFill>
                  <a:srgbClr val="000066"/>
                </a:solidFill>
                <a:latin typeface="Arial"/>
                <a:ea typeface="DejaVu Sans"/>
              </a:rPr>
              <a:t> – https://forms.gle/BBq3FtAzhvjCPkBu7</a:t>
            </a:r>
            <a:endParaRPr b="0" lang="en-US" sz="1500" spc="-1" strike="noStrike">
              <a:latin typeface="Arial"/>
            </a:endParaRPr>
          </a:p>
          <a:p>
            <a:pPr marL="182520" indent="-182520">
              <a:lnSpc>
                <a:spcPct val="100000"/>
              </a:lnSpc>
              <a:spcBef>
                <a:spcPts val="601"/>
              </a:spcBef>
              <a:buClr>
                <a:srgbClr val="000066"/>
              </a:buClr>
              <a:buFont typeface="Wingdings" charset="2"/>
              <a:buChar char=""/>
            </a:pPr>
            <a:r>
              <a:rPr b="0" lang="en-US" sz="1500" spc="-1" strike="noStrike">
                <a:solidFill>
                  <a:srgbClr val="000066"/>
                </a:solidFill>
                <a:latin typeface="Arial"/>
                <a:ea typeface="DejaVu Sans"/>
              </a:rPr>
              <a:t> </a:t>
            </a:r>
            <a:endParaRPr b="0" lang="en-US" sz="15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PlaceHolder 1"/>
          <p:cNvSpPr>
            <a:spLocks noGrp="1"/>
          </p:cNvSpPr>
          <p:nvPr>
            <p:ph type="title"/>
          </p:nvPr>
        </p:nvSpPr>
        <p:spPr>
          <a:xfrm>
            <a:off x="326880" y="496800"/>
            <a:ext cx="7890120" cy="354240"/>
          </a:xfrm>
          <a:prstGeom prst="rect">
            <a:avLst/>
          </a:prstGeom>
          <a:noFill/>
          <a:ln w="9360">
            <a:noFill/>
          </a:ln>
        </p:spPr>
        <p:txBody>
          <a:bodyPr numCol="1" spcCol="0" lIns="45720" rIns="45720" tIns="0" bIns="0" anchor="b">
            <a:noAutofit/>
          </a:bodyPr>
          <a:p>
            <a:pPr>
              <a:lnSpc>
                <a:spcPct val="95000"/>
              </a:lnSpc>
              <a:buNone/>
            </a:pPr>
            <a:r>
              <a:rPr b="0" lang="en-US" sz="1800" spc="-1" strike="noStrike">
                <a:solidFill>
                  <a:srgbClr val="000066"/>
                </a:solidFill>
                <a:latin typeface="Arial"/>
              </a:rPr>
              <a:t>Next Steps</a:t>
            </a:r>
            <a:endParaRPr b="0" lang="en-US" sz="1800" spc="-1" strike="noStrike">
              <a:latin typeface="Arial"/>
            </a:endParaRPr>
          </a:p>
        </p:txBody>
      </p:sp>
      <p:sp>
        <p:nvSpPr>
          <p:cNvPr id="178" name="TextBox 6"/>
          <p:cNvSpPr/>
          <p:nvPr/>
        </p:nvSpPr>
        <p:spPr>
          <a:xfrm>
            <a:off x="380880" y="1143000"/>
            <a:ext cx="8075880" cy="3502440"/>
          </a:xfrm>
          <a:prstGeom prst="rect">
            <a:avLst/>
          </a:prstGeom>
          <a:noFill/>
          <a:ln w="0">
            <a:noFill/>
          </a:ln>
        </p:spPr>
        <p:style>
          <a:lnRef idx="0"/>
          <a:fillRef idx="0"/>
          <a:effectRef idx="0"/>
          <a:fontRef idx="minor"/>
        </p:style>
        <p:txBody>
          <a:bodyPr lIns="90000" rIns="90000" tIns="45000" bIns="45000" anchor="t">
            <a:spAutoFit/>
          </a:bodyPr>
          <a:p>
            <a:pPr marL="182880" indent="-182880">
              <a:lnSpc>
                <a:spcPct val="100000"/>
              </a:lnSpc>
              <a:spcBef>
                <a:spcPts val="1199"/>
              </a:spcBef>
              <a:spcAft>
                <a:spcPts val="1199"/>
              </a:spcAft>
              <a:buClr>
                <a:srgbClr val="000066"/>
              </a:buClr>
              <a:buFont typeface="Wingdings" charset="2"/>
              <a:buChar char=""/>
            </a:pPr>
            <a:r>
              <a:rPr b="0" lang="en-US" sz="1800" spc="-1" strike="noStrike">
                <a:solidFill>
                  <a:srgbClr val="000066"/>
                </a:solidFill>
                <a:latin typeface="Arial"/>
                <a:ea typeface="DejaVu Sans"/>
              </a:rPr>
              <a:t>Research and discuss travel plans ASAP – </a:t>
            </a:r>
            <a:r>
              <a:rPr b="0" lang="en-US" sz="1800" spc="-1" strike="noStrike" u="sng">
                <a:solidFill>
                  <a:srgbClr val="000066"/>
                </a:solidFill>
                <a:uFillTx/>
                <a:latin typeface="Arial"/>
                <a:ea typeface="DejaVu Sans"/>
              </a:rPr>
              <a:t>The goal is to have all flights booked by the end of April</a:t>
            </a:r>
            <a:r>
              <a:rPr b="0" lang="en-US" sz="1800" spc="-1" strike="noStrike">
                <a:solidFill>
                  <a:srgbClr val="000066"/>
                </a:solidFill>
                <a:latin typeface="Arial"/>
                <a:ea typeface="DejaVu Sans"/>
              </a:rPr>
              <a:t>.</a:t>
            </a:r>
            <a:endParaRPr b="0" lang="en-US" sz="1800" spc="-1" strike="noStrike">
              <a:latin typeface="Arial"/>
            </a:endParaRPr>
          </a:p>
          <a:p>
            <a:pPr lvl="1" marL="640080" indent="-182880">
              <a:lnSpc>
                <a:spcPct val="100000"/>
              </a:lnSpc>
              <a:spcBef>
                <a:spcPts val="1199"/>
              </a:spcBef>
              <a:spcAft>
                <a:spcPts val="1199"/>
              </a:spcAft>
              <a:buClr>
                <a:srgbClr val="000066"/>
              </a:buClr>
              <a:buFont typeface="Arial"/>
              <a:buChar char="‒"/>
            </a:pPr>
            <a:r>
              <a:rPr b="0" lang="en-US" sz="1800" spc="-1" strike="noStrike">
                <a:solidFill>
                  <a:srgbClr val="000066"/>
                </a:solidFill>
                <a:latin typeface="Arial"/>
                <a:ea typeface="DejaVu Sans"/>
              </a:rPr>
              <a:t>If you change your mind after </a:t>
            </a:r>
            <a:r>
              <a:rPr b="0" lang="en-US" sz="1800" spc="-1" strike="noStrike">
                <a:solidFill>
                  <a:srgbClr val="00004d"/>
                </a:solidFill>
                <a:latin typeface="Arial"/>
                <a:ea typeface="DejaVu Sans"/>
              </a:rPr>
              <a:t>the flight has been purchased, you would be financially responsible for any changes.</a:t>
            </a:r>
            <a:endParaRPr b="0" lang="en-US" sz="1800" spc="-1" strike="noStrike">
              <a:latin typeface="Arial"/>
            </a:endParaRPr>
          </a:p>
          <a:p>
            <a:pPr marL="182880" indent="-182880">
              <a:lnSpc>
                <a:spcPct val="100000"/>
              </a:lnSpc>
              <a:spcBef>
                <a:spcPts val="1199"/>
              </a:spcBef>
              <a:spcAft>
                <a:spcPts val="1199"/>
              </a:spcAft>
              <a:buClr>
                <a:srgbClr val="000066"/>
              </a:buClr>
              <a:buFont typeface="Wingdings" charset="2"/>
              <a:buChar char=""/>
            </a:pPr>
            <a:r>
              <a:rPr b="0" lang="en-US" sz="1800" spc="-1" strike="noStrike">
                <a:solidFill>
                  <a:srgbClr val="000066"/>
                </a:solidFill>
                <a:latin typeface="Arial"/>
                <a:ea typeface="DejaVu Sans"/>
              </a:rPr>
              <a:t>Get to know the other members of your team!  Teams often set up an email chain or a Facebook group, to be in contact before arriving in Vietnam.</a:t>
            </a:r>
            <a:endParaRPr b="0" lang="en-US" sz="1800" spc="-1" strike="noStrike">
              <a:latin typeface="Arial"/>
            </a:endParaRPr>
          </a:p>
          <a:p>
            <a:pPr marL="182880" indent="-182880">
              <a:lnSpc>
                <a:spcPct val="100000"/>
              </a:lnSpc>
              <a:spcBef>
                <a:spcPts val="1199"/>
              </a:spcBef>
              <a:spcAft>
                <a:spcPts val="1199"/>
              </a:spcAft>
              <a:buClr>
                <a:srgbClr val="000066"/>
              </a:buClr>
              <a:buFont typeface="Wingdings" charset="2"/>
              <a:buChar char=""/>
            </a:pPr>
            <a:r>
              <a:rPr b="0" lang="en-US" sz="1800" spc="-1" strike="noStrike">
                <a:solidFill>
                  <a:srgbClr val="000066"/>
                </a:solidFill>
                <a:latin typeface="Arial"/>
                <a:ea typeface="DejaVu Sans"/>
              </a:rPr>
              <a:t>Continue fundraising efforts!</a:t>
            </a:r>
            <a:endParaRPr b="0" lang="en-US" sz="1800" spc="-1" strike="noStrike">
              <a:latin typeface="Arial"/>
            </a:endParaRPr>
          </a:p>
          <a:p>
            <a:pPr marL="182880" indent="-182880">
              <a:lnSpc>
                <a:spcPct val="100000"/>
              </a:lnSpc>
              <a:spcBef>
                <a:spcPts val="1199"/>
              </a:spcBef>
              <a:spcAft>
                <a:spcPts val="1199"/>
              </a:spcAft>
              <a:buClr>
                <a:srgbClr val="000066"/>
              </a:buClr>
              <a:buFont typeface="Wingdings" charset="2"/>
              <a:buChar char=""/>
            </a:pPr>
            <a:r>
              <a:rPr b="0" lang="en-US" sz="1800" spc="-1" strike="noStrike">
                <a:solidFill>
                  <a:srgbClr val="000066"/>
                </a:solidFill>
                <a:latin typeface="Arial"/>
                <a:ea typeface="DejaVu Sans"/>
              </a:rPr>
              <a:t>Contact us if you have any questions!</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PlaceHolder 1"/>
          <p:cNvSpPr>
            <a:spLocks noGrp="1"/>
          </p:cNvSpPr>
          <p:nvPr>
            <p:ph type="title"/>
          </p:nvPr>
        </p:nvSpPr>
        <p:spPr>
          <a:xfrm>
            <a:off x="326880" y="496800"/>
            <a:ext cx="7890120" cy="354240"/>
          </a:xfrm>
          <a:prstGeom prst="rect">
            <a:avLst/>
          </a:prstGeom>
          <a:noFill/>
          <a:ln w="9360">
            <a:noFill/>
          </a:ln>
        </p:spPr>
        <p:txBody>
          <a:bodyPr numCol="1" spcCol="0" lIns="45720" rIns="45720" tIns="0" bIns="0" anchor="b">
            <a:noAutofit/>
          </a:bodyPr>
          <a:p>
            <a:pPr>
              <a:lnSpc>
                <a:spcPct val="95000"/>
              </a:lnSpc>
              <a:buNone/>
            </a:pPr>
            <a:r>
              <a:rPr b="0" lang="en-US" sz="1800" spc="-1" strike="noStrike">
                <a:solidFill>
                  <a:srgbClr val="000066"/>
                </a:solidFill>
                <a:latin typeface="Arial"/>
              </a:rPr>
              <a:t>Introduction</a:t>
            </a:r>
            <a:endParaRPr b="0" lang="en-US" sz="1800" spc="-1" strike="noStrike">
              <a:latin typeface="Arial"/>
            </a:endParaRPr>
          </a:p>
        </p:txBody>
      </p:sp>
      <p:sp>
        <p:nvSpPr>
          <p:cNvPr id="93" name="Line 41"/>
          <p:cNvSpPr/>
          <p:nvPr/>
        </p:nvSpPr>
        <p:spPr>
          <a:xfrm>
            <a:off x="380880" y="1190520"/>
            <a:ext cx="8412120" cy="360"/>
          </a:xfrm>
          <a:prstGeom prst="line">
            <a:avLst/>
          </a:prstGeom>
          <a:ln w="12700">
            <a:solidFill>
              <a:srgbClr val="002060"/>
            </a:solidFill>
            <a:round/>
          </a:ln>
        </p:spPr>
        <p:style>
          <a:lnRef idx="0"/>
          <a:fillRef idx="0"/>
          <a:effectRef idx="0"/>
          <a:fontRef idx="minor"/>
        </p:style>
      </p:sp>
      <p:sp>
        <p:nvSpPr>
          <p:cNvPr id="94" name="Text Box 38"/>
          <p:cNvSpPr/>
          <p:nvPr/>
        </p:nvSpPr>
        <p:spPr>
          <a:xfrm>
            <a:off x="3749760" y="1104840"/>
            <a:ext cx="1675080" cy="192960"/>
          </a:xfrm>
          <a:prstGeom prst="rect">
            <a:avLst/>
          </a:prstGeom>
          <a:solidFill>
            <a:schemeClr val="bg1"/>
          </a:solidFill>
          <a:ln w="0">
            <a:noFill/>
          </a:ln>
        </p:spPr>
        <p:style>
          <a:lnRef idx="0"/>
          <a:fillRef idx="0"/>
          <a:effectRef idx="0"/>
          <a:fontRef idx="minor"/>
        </p:style>
        <p:txBody>
          <a:bodyPr lIns="73080" rIns="73080" tIns="0" bIns="0" anchor="t" anchorCtr="1">
            <a:spAutoFit/>
          </a:bodyPr>
          <a:p>
            <a:pPr>
              <a:lnSpc>
                <a:spcPct val="106000"/>
              </a:lnSpc>
              <a:spcBef>
                <a:spcPts val="96"/>
              </a:spcBef>
              <a:buNone/>
            </a:pPr>
            <a:r>
              <a:rPr b="1" lang="en-US" sz="1200" spc="-1" strike="noStrike">
                <a:solidFill>
                  <a:srgbClr val="002060"/>
                </a:solidFill>
                <a:latin typeface="Arial"/>
                <a:ea typeface="DejaVu Sans"/>
              </a:rPr>
              <a:t>Seth Napier</a:t>
            </a:r>
            <a:endParaRPr b="0" lang="en-US" sz="1200" spc="-1" strike="noStrike">
              <a:latin typeface="Arial"/>
            </a:endParaRPr>
          </a:p>
        </p:txBody>
      </p:sp>
      <p:sp>
        <p:nvSpPr>
          <p:cNvPr id="95" name="Line 41"/>
          <p:cNvSpPr/>
          <p:nvPr/>
        </p:nvSpPr>
        <p:spPr>
          <a:xfrm>
            <a:off x="380880" y="3504960"/>
            <a:ext cx="8412120" cy="360"/>
          </a:xfrm>
          <a:prstGeom prst="line">
            <a:avLst/>
          </a:prstGeom>
          <a:ln w="12700">
            <a:solidFill>
              <a:srgbClr val="002060"/>
            </a:solidFill>
            <a:round/>
          </a:ln>
        </p:spPr>
        <p:style>
          <a:lnRef idx="0"/>
          <a:fillRef idx="0"/>
          <a:effectRef idx="0"/>
          <a:fontRef idx="minor"/>
        </p:style>
      </p:sp>
      <p:sp>
        <p:nvSpPr>
          <p:cNvPr id="96" name="Text Box 38"/>
          <p:cNvSpPr/>
          <p:nvPr/>
        </p:nvSpPr>
        <p:spPr>
          <a:xfrm>
            <a:off x="3976560" y="3429000"/>
            <a:ext cx="1220760" cy="192960"/>
          </a:xfrm>
          <a:prstGeom prst="rect">
            <a:avLst/>
          </a:prstGeom>
          <a:solidFill>
            <a:schemeClr val="bg1"/>
          </a:solidFill>
          <a:ln w="0">
            <a:noFill/>
          </a:ln>
        </p:spPr>
        <p:style>
          <a:lnRef idx="0"/>
          <a:fillRef idx="0"/>
          <a:effectRef idx="0"/>
          <a:fontRef idx="minor"/>
        </p:style>
        <p:txBody>
          <a:bodyPr lIns="73080" rIns="73080" tIns="0" bIns="0" anchor="t" anchorCtr="1">
            <a:spAutoFit/>
          </a:bodyPr>
          <a:p>
            <a:pPr>
              <a:lnSpc>
                <a:spcPct val="106000"/>
              </a:lnSpc>
              <a:spcBef>
                <a:spcPts val="96"/>
              </a:spcBef>
              <a:buNone/>
            </a:pPr>
            <a:r>
              <a:rPr b="1" lang="en-US" sz="1200" spc="-1" strike="noStrike">
                <a:solidFill>
                  <a:srgbClr val="002060"/>
                </a:solidFill>
                <a:latin typeface="Arial"/>
                <a:ea typeface="DejaVu Sans"/>
              </a:rPr>
              <a:t>My Experience</a:t>
            </a:r>
            <a:endParaRPr b="0" lang="en-US" sz="1200" spc="-1" strike="noStrike">
              <a:latin typeface="Arial"/>
            </a:endParaRPr>
          </a:p>
        </p:txBody>
      </p:sp>
      <p:sp>
        <p:nvSpPr>
          <p:cNvPr id="97" name="Rectangle 9"/>
          <p:cNvSpPr/>
          <p:nvPr/>
        </p:nvSpPr>
        <p:spPr>
          <a:xfrm>
            <a:off x="2438280" y="1447920"/>
            <a:ext cx="6399360" cy="1827360"/>
          </a:xfrm>
          <a:prstGeom prst="rect">
            <a:avLst/>
          </a:prstGeom>
          <a:noFill/>
          <a:ln w="3175">
            <a:solidFill>
              <a:srgbClr val="0070c0"/>
            </a:solidFill>
            <a:miter/>
          </a:ln>
        </p:spPr>
        <p:style>
          <a:lnRef idx="0"/>
          <a:fillRef idx="0"/>
          <a:effectRef idx="0"/>
          <a:fontRef idx="minor"/>
        </p:style>
        <p:txBody>
          <a:bodyPr lIns="45720" rIns="45720" tIns="45000" bIns="45000" anchor="t">
            <a:noAutofit/>
          </a:bodyPr>
          <a:p>
            <a:pPr>
              <a:lnSpc>
                <a:spcPct val="100000"/>
              </a:lnSpc>
              <a:spcBef>
                <a:spcPts val="601"/>
              </a:spcBef>
              <a:buNone/>
            </a:pPr>
            <a:r>
              <a:rPr b="1" lang="en-US" sz="1200" spc="-1" strike="noStrike">
                <a:solidFill>
                  <a:srgbClr val="000066"/>
                </a:solidFill>
                <a:latin typeface="Arial"/>
                <a:ea typeface="DejaVu Sans"/>
              </a:rPr>
              <a:t>Name: Seth Napier</a:t>
            </a:r>
            <a:endParaRPr b="0" lang="en-US" sz="1200" spc="-1" strike="noStrike">
              <a:latin typeface="Arial"/>
            </a:endParaRPr>
          </a:p>
          <a:p>
            <a:pPr>
              <a:lnSpc>
                <a:spcPct val="100000"/>
              </a:lnSpc>
              <a:spcBef>
                <a:spcPts val="601"/>
              </a:spcBef>
              <a:buNone/>
            </a:pPr>
            <a:r>
              <a:rPr b="1" lang="en-US" sz="1200" spc="-1" strike="noStrike">
                <a:solidFill>
                  <a:srgbClr val="000066"/>
                </a:solidFill>
                <a:latin typeface="Arial"/>
                <a:ea typeface="DejaVu Sans"/>
              </a:rPr>
              <a:t>School: Duke</a:t>
            </a:r>
            <a:endParaRPr b="0" lang="en-US" sz="1200" spc="-1" strike="noStrike">
              <a:latin typeface="Arial"/>
            </a:endParaRPr>
          </a:p>
          <a:p>
            <a:pPr>
              <a:lnSpc>
                <a:spcPct val="100000"/>
              </a:lnSpc>
              <a:spcBef>
                <a:spcPts val="601"/>
              </a:spcBef>
              <a:buNone/>
            </a:pPr>
            <a:r>
              <a:rPr b="1" lang="en-US" sz="1200" spc="-1" strike="noStrike">
                <a:solidFill>
                  <a:srgbClr val="000066"/>
                </a:solidFill>
                <a:latin typeface="Arial"/>
                <a:ea typeface="DejaVu Sans"/>
              </a:rPr>
              <a:t>Major / Graduation: Biology, International Studies</a:t>
            </a:r>
            <a:endParaRPr b="0" lang="en-US" sz="1200" spc="-1" strike="noStrike">
              <a:latin typeface="Arial"/>
            </a:endParaRPr>
          </a:p>
          <a:p>
            <a:pPr>
              <a:lnSpc>
                <a:spcPct val="100000"/>
              </a:lnSpc>
              <a:spcBef>
                <a:spcPts val="601"/>
              </a:spcBef>
              <a:buNone/>
            </a:pPr>
            <a:r>
              <a:rPr b="1" lang="en-US" sz="1200" spc="-1" strike="noStrike">
                <a:solidFill>
                  <a:srgbClr val="000066"/>
                </a:solidFill>
                <a:latin typeface="Arial"/>
                <a:ea typeface="DejaVu Sans"/>
              </a:rPr>
              <a:t>Email Address: seth.napier@coachforcollege.org</a:t>
            </a:r>
            <a:endParaRPr b="0" lang="en-US" sz="1200" spc="-1" strike="noStrike">
              <a:latin typeface="Arial"/>
            </a:endParaRPr>
          </a:p>
          <a:p>
            <a:pPr>
              <a:lnSpc>
                <a:spcPct val="100000"/>
              </a:lnSpc>
              <a:spcBef>
                <a:spcPts val="601"/>
              </a:spcBef>
              <a:buNone/>
            </a:pPr>
            <a:r>
              <a:rPr b="1" lang="en-US" sz="1200" spc="-1" strike="noStrike">
                <a:solidFill>
                  <a:srgbClr val="000066"/>
                </a:solidFill>
                <a:latin typeface="Arial"/>
                <a:ea typeface="DejaVu Sans"/>
              </a:rPr>
              <a:t>Phone Number: 919-399-5095</a:t>
            </a:r>
            <a:endParaRPr b="0" lang="en-US" sz="1200" spc="-1" strike="noStrike">
              <a:latin typeface="Arial"/>
            </a:endParaRPr>
          </a:p>
          <a:p>
            <a:pPr>
              <a:lnSpc>
                <a:spcPct val="100000"/>
              </a:lnSpc>
              <a:spcBef>
                <a:spcPts val="601"/>
              </a:spcBef>
              <a:buNone/>
            </a:pPr>
            <a:r>
              <a:rPr b="1" lang="en-US" sz="1200" spc="-1" strike="noStrike">
                <a:solidFill>
                  <a:srgbClr val="000066"/>
                </a:solidFill>
                <a:latin typeface="Arial"/>
                <a:ea typeface="DejaVu Sans"/>
              </a:rPr>
              <a:t>Fun Fact: I grew up in Italy, about an hour from Venice</a:t>
            </a:r>
            <a:endParaRPr b="0" lang="en-US" sz="1200" spc="-1" strike="noStrike">
              <a:latin typeface="Arial"/>
            </a:endParaRPr>
          </a:p>
        </p:txBody>
      </p:sp>
      <p:sp>
        <p:nvSpPr>
          <p:cNvPr id="98" name="Rectangle 12"/>
          <p:cNvSpPr/>
          <p:nvPr/>
        </p:nvSpPr>
        <p:spPr>
          <a:xfrm>
            <a:off x="304920" y="3657600"/>
            <a:ext cx="5789880" cy="2741760"/>
          </a:xfrm>
          <a:prstGeom prst="rect">
            <a:avLst/>
          </a:prstGeom>
          <a:noFill/>
          <a:ln w="3175">
            <a:solidFill>
              <a:srgbClr val="ffffff"/>
            </a:solidFill>
            <a:miter/>
          </a:ln>
        </p:spPr>
        <p:style>
          <a:lnRef idx="0"/>
          <a:fillRef idx="0"/>
          <a:effectRef idx="0"/>
          <a:fontRef idx="minor"/>
        </p:style>
        <p:txBody>
          <a:bodyPr lIns="45720" rIns="45720" tIns="45000" bIns="45000" anchor="t">
            <a:noAutofit/>
          </a:bodyPr>
          <a:p>
            <a:pPr marL="182520" indent="-182520">
              <a:lnSpc>
                <a:spcPct val="100000"/>
              </a:lnSpc>
              <a:spcBef>
                <a:spcPts val="601"/>
              </a:spcBef>
              <a:buClr>
                <a:srgbClr val="000066"/>
              </a:buClr>
              <a:buFont typeface="Wingdings" charset="2"/>
              <a:buChar char=""/>
            </a:pPr>
            <a:r>
              <a:rPr b="0" lang="en-US" sz="1200" spc="-1" strike="noStrike">
                <a:solidFill>
                  <a:srgbClr val="000066"/>
                </a:solidFill>
                <a:latin typeface="Arial"/>
                <a:ea typeface="DejaVu Sans"/>
              </a:rPr>
              <a:t>Have been leading the teams in Vietnam since 2012</a:t>
            </a:r>
            <a:endParaRPr b="0" lang="en-US" sz="1200" spc="-1" strike="noStrike">
              <a:latin typeface="Arial"/>
            </a:endParaRPr>
          </a:p>
          <a:p>
            <a:pPr marL="182520" indent="-182520">
              <a:lnSpc>
                <a:spcPct val="100000"/>
              </a:lnSpc>
              <a:spcBef>
                <a:spcPts val="601"/>
              </a:spcBef>
              <a:buClr>
                <a:srgbClr val="000066"/>
              </a:buClr>
              <a:buFont typeface="Wingdings" charset="2"/>
              <a:buChar char=""/>
            </a:pPr>
            <a:r>
              <a:rPr b="0" lang="en-US" sz="1200" spc="-1" strike="noStrike">
                <a:solidFill>
                  <a:srgbClr val="000066"/>
                </a:solidFill>
                <a:latin typeface="Arial"/>
                <a:ea typeface="DejaVu Sans"/>
              </a:rPr>
              <a:t>I have a master’s in International Development</a:t>
            </a:r>
            <a:endParaRPr b="0" lang="en-US" sz="1200" spc="-1" strike="noStrike">
              <a:latin typeface="Arial"/>
            </a:endParaRPr>
          </a:p>
          <a:p>
            <a:pPr marL="182520" indent="-182520">
              <a:lnSpc>
                <a:spcPct val="100000"/>
              </a:lnSpc>
              <a:spcBef>
                <a:spcPts val="601"/>
              </a:spcBef>
              <a:buClr>
                <a:srgbClr val="000066"/>
              </a:buClr>
              <a:buFont typeface="Wingdings" charset="2"/>
              <a:buChar char=""/>
            </a:pPr>
            <a:r>
              <a:rPr b="0" lang="en-US" sz="1200" spc="-1" strike="noStrike">
                <a:solidFill>
                  <a:srgbClr val="000066"/>
                </a:solidFill>
                <a:latin typeface="Arial"/>
                <a:ea typeface="DejaVu Sans"/>
              </a:rPr>
              <a:t>Prior to joining Coach for College, I worked in Indonesia and Cambodia with local development projects.</a:t>
            </a:r>
            <a:endParaRPr b="0" lang="en-US" sz="1200" spc="-1" strike="noStrike">
              <a:latin typeface="Arial"/>
            </a:endParaRPr>
          </a:p>
          <a:p>
            <a:pPr marL="182520" indent="-182520">
              <a:lnSpc>
                <a:spcPct val="100000"/>
              </a:lnSpc>
              <a:spcBef>
                <a:spcPts val="601"/>
              </a:spcBef>
              <a:buClr>
                <a:srgbClr val="000066"/>
              </a:buClr>
              <a:buFont typeface="Wingdings" charset="2"/>
              <a:buChar char=""/>
            </a:pPr>
            <a:r>
              <a:rPr b="0" lang="en-US" sz="1200" spc="-1" strike="noStrike">
                <a:solidFill>
                  <a:srgbClr val="000066"/>
                </a:solidFill>
                <a:latin typeface="Arial"/>
                <a:ea typeface="DejaVu Sans"/>
              </a:rPr>
              <a:t>I studied abroad in West Africa and led a summer-long student team in Uganda, prior to CFC.</a:t>
            </a:r>
            <a:endParaRPr b="0" lang="en-US" sz="1200" spc="-1" strike="noStrike">
              <a:latin typeface="Arial"/>
            </a:endParaRPr>
          </a:p>
          <a:p>
            <a:pPr marL="182520" indent="-182520">
              <a:lnSpc>
                <a:spcPct val="100000"/>
              </a:lnSpc>
              <a:spcBef>
                <a:spcPts val="601"/>
              </a:spcBef>
              <a:buClr>
                <a:srgbClr val="000066"/>
              </a:buClr>
              <a:buFont typeface="Wingdings" charset="2"/>
              <a:buChar char=""/>
            </a:pPr>
            <a:r>
              <a:rPr b="0" lang="en-US" sz="1200" spc="-1" strike="noStrike">
                <a:solidFill>
                  <a:srgbClr val="000066"/>
                </a:solidFill>
                <a:latin typeface="Arial"/>
                <a:ea typeface="DejaVu Sans"/>
              </a:rPr>
              <a:t>One of my favorite parts of CFC is seeing the growth and transformation in the coaches.  The difference from the person who steps off the plane to the person confidently and tearfully heading home is amazing.</a:t>
            </a:r>
            <a:endParaRPr b="0" lang="en-US" sz="1200" spc="-1" strike="noStrike">
              <a:latin typeface="Arial"/>
            </a:endParaRPr>
          </a:p>
          <a:p>
            <a:pPr marL="182520" indent="-182520">
              <a:lnSpc>
                <a:spcPct val="100000"/>
              </a:lnSpc>
              <a:spcBef>
                <a:spcPts val="601"/>
              </a:spcBef>
              <a:buClr>
                <a:srgbClr val="000066"/>
              </a:buClr>
              <a:buFont typeface="Wingdings" charset="2"/>
              <a:buChar char=""/>
            </a:pPr>
            <a:r>
              <a:rPr b="0" lang="en-US" sz="1200" spc="-1" strike="noStrike">
                <a:solidFill>
                  <a:srgbClr val="000066"/>
                </a:solidFill>
                <a:latin typeface="Arial"/>
                <a:ea typeface="DejaVu Sans"/>
              </a:rPr>
              <a:t>The person I am today has been deeply shaped by the privilege of learning from other cultures, and even more so by the discovery that I can make a difference in the lives of others, and how meaningful that is.  I enjoy helping coaches begin to experience both these exciting aspects through their service in the camps.  </a:t>
            </a:r>
            <a:endParaRPr b="0" lang="en-US" sz="1200" spc="-1" strike="noStrike">
              <a:latin typeface="Arial"/>
            </a:endParaRPr>
          </a:p>
        </p:txBody>
      </p:sp>
      <p:pic>
        <p:nvPicPr>
          <p:cNvPr id="99" name="Picture 1" descr=""/>
          <p:cNvPicPr/>
          <p:nvPr/>
        </p:nvPicPr>
        <p:blipFill>
          <a:blip r:embed="rId1"/>
          <a:stretch/>
        </p:blipFill>
        <p:spPr>
          <a:xfrm>
            <a:off x="457200" y="1435320"/>
            <a:ext cx="1768680" cy="1839600"/>
          </a:xfrm>
          <a:prstGeom prst="rect">
            <a:avLst/>
          </a:prstGeom>
          <a:ln w="0">
            <a:solidFill>
              <a:srgbClr val="5c5cff"/>
            </a:solidFill>
          </a:ln>
        </p:spPr>
      </p:pic>
      <p:pic>
        <p:nvPicPr>
          <p:cNvPr id="100" name="Picture 5" descr=""/>
          <p:cNvPicPr/>
          <p:nvPr/>
        </p:nvPicPr>
        <p:blipFill>
          <a:blip r:embed="rId2"/>
          <a:stretch/>
        </p:blipFill>
        <p:spPr>
          <a:xfrm>
            <a:off x="6150960" y="3809880"/>
            <a:ext cx="2640600" cy="240516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PlaceHolder 1"/>
          <p:cNvSpPr>
            <a:spLocks noGrp="1"/>
          </p:cNvSpPr>
          <p:nvPr>
            <p:ph type="title"/>
          </p:nvPr>
        </p:nvSpPr>
        <p:spPr>
          <a:xfrm>
            <a:off x="326880" y="496800"/>
            <a:ext cx="7890120" cy="354240"/>
          </a:xfrm>
          <a:prstGeom prst="rect">
            <a:avLst/>
          </a:prstGeom>
          <a:noFill/>
          <a:ln w="9360">
            <a:noFill/>
          </a:ln>
        </p:spPr>
        <p:txBody>
          <a:bodyPr numCol="1" spcCol="0" lIns="45720" rIns="45720" tIns="0" bIns="0" anchor="b">
            <a:noAutofit/>
          </a:bodyPr>
          <a:p>
            <a:pPr>
              <a:lnSpc>
                <a:spcPct val="95000"/>
              </a:lnSpc>
              <a:buNone/>
            </a:pPr>
            <a:r>
              <a:rPr b="1" lang="en-US" sz="1800" spc="-1" strike="noStrike">
                <a:solidFill>
                  <a:srgbClr val="000066"/>
                </a:solidFill>
                <a:latin typeface="Arial"/>
              </a:rPr>
              <a:t>Jessica Wacker, </a:t>
            </a:r>
            <a:r>
              <a:rPr b="0" lang="en-US" sz="1800" spc="-1" strike="noStrike">
                <a:solidFill>
                  <a:srgbClr val="000066"/>
                </a:solidFill>
                <a:latin typeface="Arial"/>
              </a:rPr>
              <a:t>UNC Fencing</a:t>
            </a:r>
            <a:endParaRPr b="0" lang="en-US" sz="1800" spc="-1" strike="noStrike">
              <a:latin typeface="Arial"/>
            </a:endParaRPr>
          </a:p>
        </p:txBody>
      </p:sp>
      <p:sp>
        <p:nvSpPr>
          <p:cNvPr id="102" name="TextBox 3"/>
          <p:cNvSpPr/>
          <p:nvPr/>
        </p:nvSpPr>
        <p:spPr>
          <a:xfrm>
            <a:off x="380880" y="1143000"/>
            <a:ext cx="7999560" cy="4265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US" sz="1000" spc="-1" strike="noStrike">
              <a:latin typeface="Arial"/>
            </a:endParaRPr>
          </a:p>
          <a:p>
            <a:pPr>
              <a:lnSpc>
                <a:spcPct val="100000"/>
              </a:lnSpc>
              <a:buNone/>
            </a:pPr>
            <a:endParaRPr b="0" lang="en-US" sz="1000" spc="-1" strike="noStrike">
              <a:latin typeface="Arial"/>
            </a:endParaRPr>
          </a:p>
          <a:p>
            <a:pPr>
              <a:lnSpc>
                <a:spcPct val="100000"/>
              </a:lnSpc>
              <a:buNone/>
            </a:pPr>
            <a:r>
              <a:rPr b="0" lang="en-US" sz="1200" spc="-1" strike="noStrike">
                <a:solidFill>
                  <a:srgbClr val="000066"/>
                </a:solidFill>
                <a:latin typeface="Arial"/>
                <a:ea typeface="DejaVu Sans"/>
              </a:rPr>
              <a:t>If you were to ask a UNC athlete what their favorite college sport moment was, you would probably hear about a national championship game. You might hear about an unbelievable comeback or even about grueling morning practices that were only survived because they could complain to their teammates. If you asked me what my favorite college sports moment was, you would be shocked to hear that it included celebrating with someone from Duke. Yes, Duke… [In Coach for College] I was assigned to the Blue Team and co-coached with Reka, a Duke tennis player. We instantly became friends and discovered we had a lot more in common than we thought. She and I had fun trying to explain sports idioms and expressions like seeing the glass as half full. I was also assigned to teach physics with Ben, a Duke runner… </a:t>
            </a:r>
            <a:endParaRPr b="0" lang="en-US" sz="1200" spc="-1" strike="noStrike">
              <a:latin typeface="Arial"/>
            </a:endParaRPr>
          </a:p>
          <a:p>
            <a:pPr>
              <a:lnSpc>
                <a:spcPct val="100000"/>
              </a:lnSpc>
              <a:buNone/>
            </a:pPr>
            <a:endParaRPr b="0" lang="en-US" sz="1200" spc="-1" strike="noStrike">
              <a:latin typeface="Arial"/>
            </a:endParaRPr>
          </a:p>
          <a:p>
            <a:pPr>
              <a:lnSpc>
                <a:spcPct val="100000"/>
              </a:lnSpc>
              <a:buNone/>
            </a:pPr>
            <a:r>
              <a:rPr b="0" lang="en-US" sz="1200" spc="-1" strike="noStrike">
                <a:solidFill>
                  <a:srgbClr val="000066"/>
                </a:solidFill>
                <a:latin typeface="Arial"/>
                <a:ea typeface="DejaVu Sans"/>
              </a:rPr>
              <a:t>We began with little steps. Team building activities like tying the team members together with a jump rope and having them walk across the basketball court as a group. We were trying to help the children understand teamwork and communication but these activities were confusing to the children at first. Even after explaining that they had to work together as a team to be successful, I was still met with blank stares. I couldn’t help but laugh when my team decided not to work together but instead to each run in their own direction and ultimately fall. It was only after they failed that they realized how important it was to work together… At the end of the competition day there was an awards presentation. Each team was called up with their coaches to receive certificates for participating. When it came time to announce the overall winner I was thrilled to hear my Blue Team had won first place! Reka and I were speechless. The team rushed to the front to get their prizes. That was my favorite sports memory from my time at UNC.  Sure, I had my share of comebacks and victories, upsets and titles but none of them brought the same joy as that moment in Vietnam.</a:t>
            </a:r>
            <a:endParaRPr b="0" lang="en-US" sz="1200" spc="-1" strike="noStrike">
              <a:latin typeface="Arial"/>
            </a:endParaRPr>
          </a:p>
        </p:txBody>
      </p:sp>
      <p:sp>
        <p:nvSpPr>
          <p:cNvPr id="103" name="TextBox 4"/>
          <p:cNvSpPr/>
          <p:nvPr/>
        </p:nvSpPr>
        <p:spPr>
          <a:xfrm>
            <a:off x="399600" y="5943600"/>
            <a:ext cx="7128000" cy="2419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n-US" sz="1000" spc="-1" strike="noStrike">
                <a:solidFill>
                  <a:srgbClr val="000066"/>
                </a:solidFill>
                <a:latin typeface="Arial"/>
                <a:ea typeface="DejaVu Sans"/>
              </a:rPr>
              <a:t>For more stories from past participants go to:  </a:t>
            </a:r>
            <a:r>
              <a:rPr b="0" lang="en-US" sz="1000" spc="-1" strike="noStrike" u="sng">
                <a:solidFill>
                  <a:srgbClr val="009999"/>
                </a:solidFill>
                <a:uFillTx/>
                <a:latin typeface="Arial"/>
                <a:ea typeface="DejaVu Sans"/>
                <a:hlinkClick r:id="rId1"/>
              </a:rPr>
              <a:t>http://www.blurb.com/books/2997315</a:t>
            </a:r>
            <a:r>
              <a:rPr b="0" lang="en-US" sz="1000" spc="-1" strike="noStrike">
                <a:solidFill>
                  <a:srgbClr val="000066"/>
                </a:solidFill>
                <a:latin typeface="Arial"/>
                <a:ea typeface="DejaVu Sans"/>
              </a:rPr>
              <a:t>.  Make sure to click on full screen mode.</a:t>
            </a:r>
            <a:endParaRPr b="0" lang="en-US" sz="1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326880" y="496800"/>
            <a:ext cx="7890120" cy="354240"/>
          </a:xfrm>
          <a:prstGeom prst="rect">
            <a:avLst/>
          </a:prstGeom>
          <a:noFill/>
          <a:ln w="9360">
            <a:noFill/>
          </a:ln>
        </p:spPr>
        <p:txBody>
          <a:bodyPr numCol="1" spcCol="0" lIns="45720" rIns="45720" tIns="0" bIns="0" anchor="b">
            <a:noAutofit/>
          </a:bodyPr>
          <a:p>
            <a:pPr>
              <a:lnSpc>
                <a:spcPct val="95000"/>
              </a:lnSpc>
              <a:buNone/>
            </a:pPr>
            <a:r>
              <a:rPr b="1" lang="en-US" sz="1800" spc="-1" strike="noStrike">
                <a:solidFill>
                  <a:srgbClr val="000066"/>
                </a:solidFill>
                <a:latin typeface="Arial"/>
              </a:rPr>
              <a:t>Luke Stowers, </a:t>
            </a:r>
            <a:r>
              <a:rPr b="0" lang="en-US" sz="1800" spc="-1" strike="noStrike">
                <a:solidFill>
                  <a:srgbClr val="000066"/>
                </a:solidFill>
                <a:latin typeface="Arial"/>
              </a:rPr>
              <a:t>Florida State Track &amp; Field</a:t>
            </a:r>
            <a:endParaRPr b="0" lang="en-US" sz="1800" spc="-1" strike="noStrike">
              <a:latin typeface="Arial"/>
            </a:endParaRPr>
          </a:p>
        </p:txBody>
      </p:sp>
      <p:sp>
        <p:nvSpPr>
          <p:cNvPr id="105" name="TextBox 3"/>
          <p:cNvSpPr/>
          <p:nvPr/>
        </p:nvSpPr>
        <p:spPr>
          <a:xfrm>
            <a:off x="380880" y="1143000"/>
            <a:ext cx="7999560" cy="4265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US" sz="1000" spc="-1" strike="noStrike">
              <a:latin typeface="Arial"/>
            </a:endParaRPr>
          </a:p>
          <a:p>
            <a:pPr>
              <a:lnSpc>
                <a:spcPct val="100000"/>
              </a:lnSpc>
              <a:buNone/>
            </a:pPr>
            <a:endParaRPr b="0" lang="en-US" sz="1000" spc="-1" strike="noStrike">
              <a:latin typeface="Arial"/>
            </a:endParaRPr>
          </a:p>
          <a:p>
            <a:pPr>
              <a:lnSpc>
                <a:spcPct val="100000"/>
              </a:lnSpc>
              <a:buNone/>
            </a:pPr>
            <a:r>
              <a:rPr b="0" lang="en-US" sz="1200" spc="-1" strike="noStrike">
                <a:solidFill>
                  <a:srgbClr val="000066"/>
                </a:solidFill>
                <a:latin typeface="Arial"/>
                <a:ea typeface="DejaVu Sans"/>
              </a:rPr>
              <a:t>I’ve been asked time and time again to identify my favorite moment from my time with Coach for College.  I could go with celebrating July 4th with the Vietnamese and singing karaoke (a favorite pastime in Vietnam); I could write about time spent on an island with the other coaches, laying out on hammocks and wading through the water; or I could spend time on learning to bargain and touring through Can Tho, seeing a Buddhist Temple and the Mekong River.  The greatest moment however came on a regular day of classes.  We began to teach our afternoon lesson of Life Skills (typically a class involving finances, teamwork, or leadership) when a monsoon came and subsequently began to cover the entire world (or so it seemed at the time) with sheets upon sheets of rain.  Rather than stay in classes, we decided to go outside and play sports.  So we threw off our shoes and began sprinting through puddles and rain, having the time of our lives. </a:t>
            </a:r>
            <a:endParaRPr b="0" lang="en-US" sz="1200" spc="-1" strike="noStrike">
              <a:latin typeface="Arial"/>
            </a:endParaRPr>
          </a:p>
          <a:p>
            <a:pPr>
              <a:lnSpc>
                <a:spcPct val="100000"/>
              </a:lnSpc>
              <a:buNone/>
            </a:pPr>
            <a:endParaRPr b="0" lang="en-US" sz="1200" spc="-1" strike="noStrike">
              <a:latin typeface="Arial"/>
            </a:endParaRPr>
          </a:p>
          <a:p>
            <a:pPr>
              <a:lnSpc>
                <a:spcPct val="100000"/>
              </a:lnSpc>
              <a:buNone/>
            </a:pPr>
            <a:r>
              <a:rPr b="0" lang="en-US" sz="1200" spc="-1" strike="noStrike">
                <a:solidFill>
                  <a:srgbClr val="000066"/>
                </a:solidFill>
                <a:latin typeface="Arial"/>
                <a:ea typeface="DejaVu Sans"/>
              </a:rPr>
              <a:t>In that hour or two of rain, the students and coaches came together as we hadn’t believed possible.  Suddenly, the language and cultural barriers meant nothing; we looked to each other and knew exactly what the others were thinking.  My yellow team and I decided to take on all comers in basketball, playing as a true team for the first time, and so it came as no surprise when they took first place as the overall best team a few weeks later.  Maybe that day we didn’t actually learn the academics that we were supposed to, but  we learned something far more important: teamwork, sportsmanship, encouragement, how to communicate, to have a great attitude when everything seems bad around you, and to sometimes relax and live!  That one time may have been the most important in inspiring them to go to university just because of the bond that they developed with us college students.  Through rain and sports, Vietnamese and Americans became truly united despite differences in income, government, language, upbringing and education, and we finally understood what the entire program was for.</a:t>
            </a:r>
            <a:endParaRPr b="0" lang="en-US" sz="1200" spc="-1" strike="noStrike">
              <a:latin typeface="Arial"/>
            </a:endParaRPr>
          </a:p>
        </p:txBody>
      </p:sp>
      <p:sp>
        <p:nvSpPr>
          <p:cNvPr id="106" name="TextBox 4"/>
          <p:cNvSpPr/>
          <p:nvPr/>
        </p:nvSpPr>
        <p:spPr>
          <a:xfrm>
            <a:off x="399600" y="5943600"/>
            <a:ext cx="7128000" cy="2419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n-US" sz="1000" spc="-1" strike="noStrike">
                <a:solidFill>
                  <a:srgbClr val="000066"/>
                </a:solidFill>
                <a:latin typeface="Arial"/>
                <a:ea typeface="DejaVu Sans"/>
              </a:rPr>
              <a:t>For more stories from past participants go to:  </a:t>
            </a:r>
            <a:r>
              <a:rPr b="0" lang="en-US" sz="1000" spc="-1" strike="noStrike" u="sng">
                <a:solidFill>
                  <a:srgbClr val="009999"/>
                </a:solidFill>
                <a:uFillTx/>
                <a:latin typeface="Arial"/>
                <a:ea typeface="DejaVu Sans"/>
                <a:hlinkClick r:id="rId1"/>
              </a:rPr>
              <a:t>http://www.blurb.com/books/2997315</a:t>
            </a:r>
            <a:r>
              <a:rPr b="0" lang="en-US" sz="1000" spc="-1" strike="noStrike">
                <a:solidFill>
                  <a:srgbClr val="000066"/>
                </a:solidFill>
                <a:latin typeface="Arial"/>
                <a:ea typeface="DejaVu Sans"/>
              </a:rPr>
              <a:t>.  Make sure to click on full screen mode.</a:t>
            </a:r>
            <a:endParaRPr b="0" lang="en-US" sz="1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7" name="Picture 2" descr=""/>
          <p:cNvPicPr/>
          <p:nvPr/>
        </p:nvPicPr>
        <p:blipFill>
          <a:blip r:embed="rId1"/>
          <a:srcRect l="0" t="0" r="39057" b="9357"/>
          <a:stretch/>
        </p:blipFill>
        <p:spPr>
          <a:xfrm>
            <a:off x="3067920" y="1146600"/>
            <a:ext cx="2128680" cy="2412360"/>
          </a:xfrm>
          <a:prstGeom prst="rect">
            <a:avLst/>
          </a:prstGeom>
          <a:ln w="0">
            <a:noFill/>
          </a:ln>
        </p:spPr>
      </p:pic>
      <p:pic>
        <p:nvPicPr>
          <p:cNvPr id="108" name="Picture 3" descr=""/>
          <p:cNvPicPr/>
          <p:nvPr/>
        </p:nvPicPr>
        <p:blipFill>
          <a:blip r:embed="rId2"/>
          <a:srcRect l="10007" t="7422" r="0" b="0"/>
          <a:stretch/>
        </p:blipFill>
        <p:spPr>
          <a:xfrm>
            <a:off x="351360" y="1144440"/>
            <a:ext cx="2611440" cy="1995840"/>
          </a:xfrm>
          <a:prstGeom prst="rect">
            <a:avLst/>
          </a:prstGeom>
          <a:ln w="0">
            <a:noFill/>
          </a:ln>
        </p:spPr>
      </p:pic>
      <p:pic>
        <p:nvPicPr>
          <p:cNvPr id="109" name="Picture 4" descr=""/>
          <p:cNvPicPr/>
          <p:nvPr/>
        </p:nvPicPr>
        <p:blipFill>
          <a:blip r:embed="rId3"/>
          <a:srcRect l="0" t="11087" r="5978" b="0"/>
          <a:stretch/>
        </p:blipFill>
        <p:spPr>
          <a:xfrm>
            <a:off x="351360" y="4478760"/>
            <a:ext cx="2611440" cy="1875240"/>
          </a:xfrm>
          <a:prstGeom prst="rect">
            <a:avLst/>
          </a:prstGeom>
          <a:ln w="0">
            <a:noFill/>
          </a:ln>
        </p:spPr>
      </p:pic>
      <p:pic>
        <p:nvPicPr>
          <p:cNvPr id="110" name="Picture 6" descr=""/>
          <p:cNvPicPr/>
          <p:nvPr/>
        </p:nvPicPr>
        <p:blipFill>
          <a:blip r:embed="rId4"/>
          <a:srcRect l="0" t="0" r="8694" b="0"/>
          <a:stretch/>
        </p:blipFill>
        <p:spPr>
          <a:xfrm>
            <a:off x="3069720" y="3663360"/>
            <a:ext cx="3247920" cy="2690640"/>
          </a:xfrm>
          <a:prstGeom prst="rect">
            <a:avLst/>
          </a:prstGeom>
          <a:ln w="0">
            <a:noFill/>
          </a:ln>
        </p:spPr>
      </p:pic>
      <p:sp>
        <p:nvSpPr>
          <p:cNvPr id="111" name="Rectangle 10"/>
          <p:cNvSpPr/>
          <p:nvPr/>
        </p:nvSpPr>
        <p:spPr>
          <a:xfrm>
            <a:off x="351360" y="3246840"/>
            <a:ext cx="2611440" cy="1125360"/>
          </a:xfrm>
          <a:prstGeom prst="rect">
            <a:avLst/>
          </a:prstGeom>
          <a:solidFill>
            <a:srgbClr val="ffffff"/>
          </a:solidFill>
          <a:ln w="3175">
            <a:solidFill>
              <a:srgbClr val="000066"/>
            </a:solidFill>
            <a:round/>
          </a:ln>
        </p:spPr>
        <p:style>
          <a:lnRef idx="2">
            <a:schemeClr val="dk1"/>
          </a:lnRef>
          <a:fillRef idx="1">
            <a:schemeClr val="lt1"/>
          </a:fillRef>
          <a:effectRef idx="0">
            <a:schemeClr val="dk1"/>
          </a:effectRef>
          <a:fontRef idx="minor"/>
        </p:style>
        <p:txBody>
          <a:bodyPr numCol="1" spcCol="0" lIns="45720" rIns="45720" tIns="45000" bIns="45000" anchor="ctr">
            <a:noAutofit/>
          </a:bodyPr>
          <a:p>
            <a:pPr algn="ctr">
              <a:lnSpc>
                <a:spcPct val="100000"/>
              </a:lnSpc>
              <a:spcBef>
                <a:spcPts val="300"/>
              </a:spcBef>
              <a:buNone/>
            </a:pPr>
            <a:r>
              <a:rPr b="0" lang="en-US" sz="1600" spc="-1" strike="noStrike">
                <a:solidFill>
                  <a:srgbClr val="000066"/>
                </a:solidFill>
                <a:latin typeface="Arial"/>
                <a:ea typeface="DejaVu Sans"/>
              </a:rPr>
              <a:t>Support lower secondary students in rural parts of developing countries.</a:t>
            </a:r>
            <a:endParaRPr b="0" lang="en-US" sz="1600" spc="-1" strike="noStrike">
              <a:latin typeface="Arial"/>
            </a:endParaRPr>
          </a:p>
        </p:txBody>
      </p:sp>
      <p:sp>
        <p:nvSpPr>
          <p:cNvPr id="112" name="Rectangle 19"/>
          <p:cNvSpPr/>
          <p:nvPr/>
        </p:nvSpPr>
        <p:spPr>
          <a:xfrm>
            <a:off x="6424200" y="5243760"/>
            <a:ext cx="2351520" cy="1110600"/>
          </a:xfrm>
          <a:prstGeom prst="rect">
            <a:avLst/>
          </a:prstGeom>
          <a:solidFill>
            <a:srgbClr val="ffffff"/>
          </a:solidFill>
          <a:ln w="3175">
            <a:solidFill>
              <a:srgbClr val="000066"/>
            </a:solidFill>
            <a:round/>
          </a:ln>
        </p:spPr>
        <p:style>
          <a:lnRef idx="2">
            <a:schemeClr val="dk1"/>
          </a:lnRef>
          <a:fillRef idx="1">
            <a:schemeClr val="lt1"/>
          </a:fillRef>
          <a:effectRef idx="0">
            <a:schemeClr val="dk1"/>
          </a:effectRef>
          <a:fontRef idx="minor"/>
        </p:style>
        <p:txBody>
          <a:bodyPr numCol="1" spcCol="0" lIns="45720" rIns="45720" tIns="45000" bIns="45000" anchor="ctr">
            <a:noAutofit/>
          </a:bodyPr>
          <a:p>
            <a:pPr algn="ctr">
              <a:lnSpc>
                <a:spcPct val="100000"/>
              </a:lnSpc>
              <a:spcAft>
                <a:spcPts val="400"/>
              </a:spcAft>
              <a:buNone/>
            </a:pPr>
            <a:r>
              <a:rPr b="0" lang="en-US" sz="1600" spc="-1" strike="noStrike">
                <a:solidFill>
                  <a:srgbClr val="000066"/>
                </a:solidFill>
                <a:latin typeface="Arial"/>
                <a:ea typeface="DejaVu Sans"/>
              </a:rPr>
              <a:t>Foster the development of the college students who participate in the program.</a:t>
            </a:r>
            <a:endParaRPr b="0" lang="en-US" sz="1600" spc="-1" strike="noStrike">
              <a:latin typeface="Arial"/>
            </a:endParaRPr>
          </a:p>
        </p:txBody>
      </p:sp>
      <p:pic>
        <p:nvPicPr>
          <p:cNvPr id="113" name="Picture 12" descr=""/>
          <p:cNvPicPr/>
          <p:nvPr/>
        </p:nvPicPr>
        <p:blipFill>
          <a:blip r:embed="rId5"/>
          <a:srcRect l="0" t="18247" r="0" b="0"/>
          <a:stretch/>
        </p:blipFill>
        <p:spPr>
          <a:xfrm>
            <a:off x="6424200" y="3663360"/>
            <a:ext cx="2365200" cy="1473480"/>
          </a:xfrm>
          <a:prstGeom prst="rect">
            <a:avLst/>
          </a:prstGeom>
          <a:ln w="0">
            <a:noFill/>
          </a:ln>
        </p:spPr>
      </p:pic>
      <p:sp>
        <p:nvSpPr>
          <p:cNvPr id="114" name="Rectangle 22"/>
          <p:cNvSpPr/>
          <p:nvPr/>
        </p:nvSpPr>
        <p:spPr>
          <a:xfrm>
            <a:off x="5316840" y="2781720"/>
            <a:ext cx="3472200" cy="777240"/>
          </a:xfrm>
          <a:prstGeom prst="rect">
            <a:avLst/>
          </a:prstGeom>
          <a:solidFill>
            <a:srgbClr val="ffffff"/>
          </a:solidFill>
          <a:ln w="3175">
            <a:solidFill>
              <a:srgbClr val="000066"/>
            </a:solidFill>
            <a:round/>
          </a:ln>
        </p:spPr>
        <p:style>
          <a:lnRef idx="2">
            <a:schemeClr val="dk1"/>
          </a:lnRef>
          <a:fillRef idx="1">
            <a:schemeClr val="lt1"/>
          </a:fillRef>
          <a:effectRef idx="0">
            <a:schemeClr val="dk1"/>
          </a:effectRef>
          <a:fontRef idx="minor"/>
        </p:style>
        <p:txBody>
          <a:bodyPr numCol="1" spcCol="0" lIns="45720" rIns="45720" tIns="45000" bIns="45000" anchor="ctr">
            <a:noAutofit/>
          </a:bodyPr>
          <a:p>
            <a:pPr algn="ctr">
              <a:lnSpc>
                <a:spcPct val="100000"/>
              </a:lnSpc>
              <a:spcBef>
                <a:spcPts val="300"/>
              </a:spcBef>
              <a:buNone/>
            </a:pPr>
            <a:r>
              <a:rPr b="0" lang="en-US" sz="1600" spc="-1" strike="noStrike">
                <a:solidFill>
                  <a:srgbClr val="000066"/>
                </a:solidFill>
                <a:latin typeface="Arial"/>
                <a:ea typeface="DejaVu Sans"/>
              </a:rPr>
              <a:t>Use sports as a catalyst for change.</a:t>
            </a:r>
            <a:endParaRPr b="0" lang="en-US" sz="1600" spc="-1" strike="noStrike">
              <a:latin typeface="Arial"/>
            </a:endParaRPr>
          </a:p>
        </p:txBody>
      </p:sp>
      <p:pic>
        <p:nvPicPr>
          <p:cNvPr id="115" name="Picture 13" descr=""/>
          <p:cNvPicPr/>
          <p:nvPr/>
        </p:nvPicPr>
        <p:blipFill>
          <a:blip r:embed="rId6"/>
          <a:stretch/>
        </p:blipFill>
        <p:spPr>
          <a:xfrm>
            <a:off x="5303520" y="1167480"/>
            <a:ext cx="2010240" cy="1507320"/>
          </a:xfrm>
          <a:prstGeom prst="rect">
            <a:avLst/>
          </a:prstGeom>
          <a:ln w="0">
            <a:noFill/>
          </a:ln>
        </p:spPr>
      </p:pic>
      <p:pic>
        <p:nvPicPr>
          <p:cNvPr id="116" name="Picture 14" descr=""/>
          <p:cNvPicPr/>
          <p:nvPr/>
        </p:nvPicPr>
        <p:blipFill>
          <a:blip r:embed="rId7"/>
          <a:srcRect l="0" t="0" r="0" b="7500"/>
          <a:stretch/>
        </p:blipFill>
        <p:spPr>
          <a:xfrm>
            <a:off x="7420320" y="1143000"/>
            <a:ext cx="1355400" cy="1531800"/>
          </a:xfrm>
          <a:prstGeom prst="rect">
            <a:avLst/>
          </a:prstGeom>
          <a:ln w="0">
            <a:noFill/>
          </a:ln>
        </p:spPr>
      </p:pic>
      <p:sp>
        <p:nvSpPr>
          <p:cNvPr id="117" name="PlaceHolder 1"/>
          <p:cNvSpPr>
            <a:spLocks noGrp="1"/>
          </p:cNvSpPr>
          <p:nvPr>
            <p:ph type="title"/>
          </p:nvPr>
        </p:nvSpPr>
        <p:spPr>
          <a:xfrm>
            <a:off x="326880" y="496800"/>
            <a:ext cx="7890120" cy="354240"/>
          </a:xfrm>
          <a:prstGeom prst="rect">
            <a:avLst/>
          </a:prstGeom>
          <a:noFill/>
          <a:ln w="9360">
            <a:noFill/>
          </a:ln>
        </p:spPr>
        <p:txBody>
          <a:bodyPr numCol="1" spcCol="0" lIns="45720" rIns="45720" tIns="0" bIns="0" anchor="b">
            <a:noAutofit/>
          </a:bodyPr>
          <a:p>
            <a:pPr>
              <a:lnSpc>
                <a:spcPct val="95000"/>
              </a:lnSpc>
              <a:buNone/>
            </a:pPr>
            <a:r>
              <a:rPr b="0" lang="en-US" sz="1800" spc="-1" strike="noStrike">
                <a:solidFill>
                  <a:srgbClr val="000066"/>
                </a:solidFill>
                <a:latin typeface="Arial"/>
              </a:rPr>
              <a:t>Program Overview</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PlaceHolder 1"/>
          <p:cNvSpPr>
            <a:spLocks noGrp="1"/>
          </p:cNvSpPr>
          <p:nvPr>
            <p:ph type="title"/>
          </p:nvPr>
        </p:nvSpPr>
        <p:spPr>
          <a:xfrm>
            <a:off x="326880" y="496800"/>
            <a:ext cx="7890120" cy="354240"/>
          </a:xfrm>
          <a:prstGeom prst="rect">
            <a:avLst/>
          </a:prstGeom>
          <a:noFill/>
          <a:ln w="9360">
            <a:noFill/>
          </a:ln>
        </p:spPr>
        <p:txBody>
          <a:bodyPr numCol="1" spcCol="0" lIns="45720" rIns="45720" tIns="0" bIns="0" anchor="b">
            <a:noAutofit/>
          </a:bodyPr>
          <a:p>
            <a:pPr>
              <a:lnSpc>
                <a:spcPct val="95000"/>
              </a:lnSpc>
              <a:buNone/>
            </a:pPr>
            <a:r>
              <a:rPr b="1" lang="en-US" sz="1800" spc="-1" strike="noStrike">
                <a:solidFill>
                  <a:srgbClr val="000066"/>
                </a:solidFill>
                <a:latin typeface="Arial"/>
              </a:rPr>
              <a:t>Site of the Program</a:t>
            </a:r>
            <a:endParaRPr b="0" lang="en-US" sz="1800" spc="-1" strike="noStrike">
              <a:latin typeface="Arial"/>
            </a:endParaRPr>
          </a:p>
        </p:txBody>
      </p:sp>
      <p:pic>
        <p:nvPicPr>
          <p:cNvPr id="119" name="Picture 2" descr=""/>
          <p:cNvPicPr/>
          <p:nvPr/>
        </p:nvPicPr>
        <p:blipFill>
          <a:blip r:embed="rId1"/>
          <a:stretch/>
        </p:blipFill>
        <p:spPr>
          <a:xfrm>
            <a:off x="326880" y="1943640"/>
            <a:ext cx="4344480" cy="2808000"/>
          </a:xfrm>
          <a:prstGeom prst="rect">
            <a:avLst/>
          </a:prstGeom>
          <a:ln w="0">
            <a:noFill/>
          </a:ln>
        </p:spPr>
      </p:pic>
      <p:sp>
        <p:nvSpPr>
          <p:cNvPr id="120" name="TextBox 3"/>
          <p:cNvSpPr/>
          <p:nvPr/>
        </p:nvSpPr>
        <p:spPr>
          <a:xfrm>
            <a:off x="475200" y="1192320"/>
            <a:ext cx="4003560" cy="5158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400" spc="-1" strike="noStrike">
                <a:solidFill>
                  <a:srgbClr val="000066"/>
                </a:solidFill>
                <a:latin typeface="Arial"/>
                <a:ea typeface="DejaVu Sans"/>
              </a:rPr>
              <a:t>The CFC program has operated in Vietnam since 2008.</a:t>
            </a:r>
            <a:endParaRPr b="0" lang="en-US" sz="1400" spc="-1" strike="noStrike">
              <a:latin typeface="Arial"/>
            </a:endParaRPr>
          </a:p>
        </p:txBody>
      </p:sp>
      <p:pic>
        <p:nvPicPr>
          <p:cNvPr id="121" name="Picture 6" descr=""/>
          <p:cNvPicPr/>
          <p:nvPr/>
        </p:nvPicPr>
        <p:blipFill>
          <a:blip r:embed="rId2"/>
          <a:stretch/>
        </p:blipFill>
        <p:spPr>
          <a:xfrm>
            <a:off x="5065920" y="0"/>
            <a:ext cx="4115160" cy="6856560"/>
          </a:xfrm>
          <a:prstGeom prst="rect">
            <a:avLst/>
          </a:prstGeom>
          <a:ln w="0">
            <a:noFill/>
          </a:ln>
        </p:spPr>
      </p:pic>
      <p:sp>
        <p:nvSpPr>
          <p:cNvPr id="122" name="TextBox 7"/>
          <p:cNvSpPr/>
          <p:nvPr/>
        </p:nvSpPr>
        <p:spPr>
          <a:xfrm>
            <a:off x="338400" y="5218200"/>
            <a:ext cx="4003560" cy="515880"/>
          </a:xfrm>
          <a:prstGeom prst="rect">
            <a:avLst/>
          </a:prstGeom>
          <a:solidFill>
            <a:schemeClr val="bg1"/>
          </a:solidFill>
          <a:ln w="0">
            <a:noFill/>
          </a:ln>
        </p:spPr>
        <p:style>
          <a:lnRef idx="0"/>
          <a:fillRef idx="0"/>
          <a:effectRef idx="0"/>
          <a:fontRef idx="minor"/>
        </p:style>
        <p:txBody>
          <a:bodyPr lIns="90000" rIns="90000" tIns="45000" bIns="45000" anchor="t">
            <a:spAutoFit/>
          </a:bodyPr>
          <a:p>
            <a:pPr>
              <a:lnSpc>
                <a:spcPct val="100000"/>
              </a:lnSpc>
              <a:buNone/>
            </a:pPr>
            <a:r>
              <a:rPr b="0" lang="en-US" sz="1400" spc="-1" strike="noStrike">
                <a:solidFill>
                  <a:srgbClr val="000066"/>
                </a:solidFill>
                <a:latin typeface="Arial"/>
                <a:ea typeface="DejaVu Sans"/>
              </a:rPr>
              <a:t>Coach for College runs camps at 5 schools in Hậu Giang province, in the Mekong Delta </a:t>
            </a:r>
            <a:endParaRPr b="0" lang="en-US" sz="1400" spc="-1" strike="noStrike">
              <a:latin typeface="Arial"/>
            </a:endParaRPr>
          </a:p>
        </p:txBody>
      </p:sp>
      <p:sp>
        <p:nvSpPr>
          <p:cNvPr id="123" name="Straight Arrow Connector 11"/>
          <p:cNvSpPr/>
          <p:nvPr/>
        </p:nvSpPr>
        <p:spPr>
          <a:xfrm>
            <a:off x="3886200" y="5715000"/>
            <a:ext cx="2863080" cy="456480"/>
          </a:xfrm>
          <a:custGeom>
            <a:avLst/>
            <a:gdLst/>
            <a:ahLst/>
            <a:rect l="l" t="t" r="r" b="b"/>
            <a:pathLst>
              <a:path w="21600" h="21600">
                <a:moveTo>
                  <a:pt x="0" y="0"/>
                </a:moveTo>
                <a:lnTo>
                  <a:pt x="21600" y="21600"/>
                </a:lnTo>
              </a:path>
            </a:pathLst>
          </a:custGeom>
          <a:solidFill>
            <a:srgbClr val="e5e5cc"/>
          </a:solidFill>
          <a:ln w="12700">
            <a:solidFill>
              <a:srgbClr val="000066"/>
            </a:solidFill>
            <a:round/>
            <a:tailEnd len="med" type="arrow" w="med"/>
          </a:ln>
        </p:spPr>
        <p:style>
          <a:lnRef idx="0"/>
          <a:fillRef idx="0"/>
          <a:effectRef idx="0"/>
          <a:fontRef idx="minor"/>
        </p:style>
      </p:sp>
      <p:sp>
        <p:nvSpPr>
          <p:cNvPr id="124" name=""/>
          <p:cNvSpPr/>
          <p:nvPr/>
        </p:nvSpPr>
        <p:spPr>
          <a:xfrm>
            <a:off x="7315200" y="1600200"/>
            <a:ext cx="685080" cy="913680"/>
          </a:xfrm>
          <a:prstGeom prst="rect">
            <a:avLst/>
          </a:prstGeom>
          <a:solidFill>
            <a:srgbClr val="ffffff"/>
          </a:solidFill>
          <a:ln w="0">
            <a:solidFill>
              <a:srgbClr val="ffffff"/>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type="title"/>
          </p:nvPr>
        </p:nvSpPr>
        <p:spPr>
          <a:xfrm>
            <a:off x="326880" y="496800"/>
            <a:ext cx="7890120" cy="354240"/>
          </a:xfrm>
          <a:prstGeom prst="rect">
            <a:avLst/>
          </a:prstGeom>
          <a:noFill/>
          <a:ln w="9360">
            <a:noFill/>
          </a:ln>
        </p:spPr>
        <p:txBody>
          <a:bodyPr numCol="1" spcCol="0" lIns="45720" rIns="45720" tIns="0" bIns="0" anchor="b">
            <a:noAutofit/>
          </a:bodyPr>
          <a:p>
            <a:pPr>
              <a:lnSpc>
                <a:spcPct val="95000"/>
              </a:lnSpc>
              <a:buNone/>
            </a:pPr>
            <a:r>
              <a:rPr b="0" lang="en-US" sz="1800" spc="-1" strike="noStrike">
                <a:solidFill>
                  <a:srgbClr val="000066"/>
                </a:solidFill>
                <a:latin typeface="Arial"/>
              </a:rPr>
              <a:t>Program Participants</a:t>
            </a:r>
            <a:endParaRPr b="0" lang="en-US" sz="1800" spc="-1" strike="noStrike">
              <a:latin typeface="Arial"/>
            </a:endParaRPr>
          </a:p>
        </p:txBody>
      </p:sp>
      <p:sp>
        <p:nvSpPr>
          <p:cNvPr id="126" name="Rectangle 4"/>
          <p:cNvSpPr/>
          <p:nvPr/>
        </p:nvSpPr>
        <p:spPr>
          <a:xfrm>
            <a:off x="288720" y="930600"/>
            <a:ext cx="8380440" cy="2721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200" spc="-1" strike="noStrike">
                <a:solidFill>
                  <a:srgbClr val="000066"/>
                </a:solidFill>
                <a:latin typeface="Arial"/>
                <a:ea typeface="DejaVu Sans"/>
              </a:rPr>
              <a:t>Coach for College contains four types of participants:</a:t>
            </a:r>
            <a:endParaRPr b="0" lang="en-US" sz="1200" spc="-1" strike="noStrike">
              <a:latin typeface="Arial"/>
            </a:endParaRPr>
          </a:p>
        </p:txBody>
      </p:sp>
      <p:sp>
        <p:nvSpPr>
          <p:cNvPr id="127" name="TextBox 13"/>
          <p:cNvSpPr/>
          <p:nvPr/>
        </p:nvSpPr>
        <p:spPr>
          <a:xfrm>
            <a:off x="838080" y="1371600"/>
            <a:ext cx="2894040" cy="272160"/>
          </a:xfrm>
          <a:prstGeom prst="rect">
            <a:avLst/>
          </a:prstGeom>
          <a:solidFill>
            <a:schemeClr val="tx1"/>
          </a:solidFill>
          <a:ln w="0">
            <a:noFill/>
          </a:ln>
        </p:spPr>
        <p:style>
          <a:lnRef idx="0"/>
          <a:fillRef idx="0"/>
          <a:effectRef idx="0"/>
          <a:fontRef idx="minor"/>
        </p:style>
        <p:txBody>
          <a:bodyPr lIns="90000" rIns="90000" tIns="45000" bIns="45000" anchor="t">
            <a:spAutoFit/>
          </a:bodyPr>
          <a:p>
            <a:pPr algn="ctr">
              <a:lnSpc>
                <a:spcPct val="100000"/>
              </a:lnSpc>
              <a:buNone/>
            </a:pPr>
            <a:r>
              <a:rPr b="1" lang="en-US" sz="1200" spc="-1" strike="noStrike">
                <a:solidFill>
                  <a:srgbClr val="ffffff"/>
                </a:solidFill>
                <a:latin typeface="Arial"/>
                <a:ea typeface="DejaVu Sans"/>
              </a:rPr>
              <a:t>Middle School Youth</a:t>
            </a:r>
            <a:endParaRPr b="0" lang="en-US" sz="1200" spc="-1" strike="noStrike">
              <a:latin typeface="Arial"/>
            </a:endParaRPr>
          </a:p>
        </p:txBody>
      </p:sp>
      <p:sp>
        <p:nvSpPr>
          <p:cNvPr id="128" name="TextBox 14"/>
          <p:cNvSpPr/>
          <p:nvPr/>
        </p:nvSpPr>
        <p:spPr>
          <a:xfrm>
            <a:off x="5202360" y="1371600"/>
            <a:ext cx="3053520" cy="272160"/>
          </a:xfrm>
          <a:prstGeom prst="rect">
            <a:avLst/>
          </a:prstGeom>
          <a:solidFill>
            <a:schemeClr val="tx1"/>
          </a:solidFill>
          <a:ln w="0">
            <a:noFill/>
          </a:ln>
        </p:spPr>
        <p:style>
          <a:lnRef idx="0"/>
          <a:fillRef idx="0"/>
          <a:effectRef idx="0"/>
          <a:fontRef idx="minor"/>
        </p:style>
        <p:txBody>
          <a:bodyPr lIns="90000" rIns="90000" tIns="45000" bIns="45000" anchor="t">
            <a:spAutoFit/>
          </a:bodyPr>
          <a:p>
            <a:pPr algn="ctr">
              <a:lnSpc>
                <a:spcPct val="100000"/>
              </a:lnSpc>
              <a:buNone/>
            </a:pPr>
            <a:r>
              <a:rPr b="1" lang="en-US" sz="1200" spc="-1" strike="noStrike">
                <a:solidFill>
                  <a:srgbClr val="ffffff"/>
                </a:solidFill>
                <a:latin typeface="Arial"/>
                <a:ea typeface="DejaVu Sans"/>
              </a:rPr>
              <a:t>College Student Directors</a:t>
            </a:r>
            <a:endParaRPr b="0" lang="en-US" sz="1200" spc="-1" strike="noStrike">
              <a:latin typeface="Arial"/>
            </a:endParaRPr>
          </a:p>
        </p:txBody>
      </p:sp>
      <p:sp>
        <p:nvSpPr>
          <p:cNvPr id="129" name="TextBox 15"/>
          <p:cNvSpPr/>
          <p:nvPr/>
        </p:nvSpPr>
        <p:spPr>
          <a:xfrm>
            <a:off x="838080" y="3971160"/>
            <a:ext cx="2894040" cy="272160"/>
          </a:xfrm>
          <a:prstGeom prst="rect">
            <a:avLst/>
          </a:prstGeom>
          <a:solidFill>
            <a:schemeClr val="tx1"/>
          </a:solidFill>
          <a:ln w="0">
            <a:noFill/>
          </a:ln>
        </p:spPr>
        <p:style>
          <a:lnRef idx="0"/>
          <a:fillRef idx="0"/>
          <a:effectRef idx="0"/>
          <a:fontRef idx="minor"/>
        </p:style>
        <p:txBody>
          <a:bodyPr lIns="90000" rIns="90000" tIns="45000" bIns="45000" anchor="t">
            <a:spAutoFit/>
          </a:bodyPr>
          <a:p>
            <a:pPr algn="ctr">
              <a:lnSpc>
                <a:spcPct val="100000"/>
              </a:lnSpc>
              <a:buNone/>
            </a:pPr>
            <a:r>
              <a:rPr b="1" lang="en-US" sz="1200" spc="-1" strike="noStrike">
                <a:solidFill>
                  <a:srgbClr val="ffffff"/>
                </a:solidFill>
                <a:latin typeface="Arial"/>
                <a:ea typeface="DejaVu Sans"/>
              </a:rPr>
              <a:t>American Student Athlete Coaches</a:t>
            </a:r>
            <a:endParaRPr b="0" lang="en-US" sz="1200" spc="-1" strike="noStrike">
              <a:latin typeface="Arial"/>
            </a:endParaRPr>
          </a:p>
        </p:txBody>
      </p:sp>
      <p:sp>
        <p:nvSpPr>
          <p:cNvPr id="130" name="TextBox 16"/>
          <p:cNvSpPr/>
          <p:nvPr/>
        </p:nvSpPr>
        <p:spPr>
          <a:xfrm>
            <a:off x="5202360" y="3998520"/>
            <a:ext cx="3053520" cy="272160"/>
          </a:xfrm>
          <a:prstGeom prst="rect">
            <a:avLst/>
          </a:prstGeom>
          <a:solidFill>
            <a:schemeClr val="tx1"/>
          </a:solidFill>
          <a:ln w="0">
            <a:noFill/>
          </a:ln>
        </p:spPr>
        <p:style>
          <a:lnRef idx="0"/>
          <a:fillRef idx="0"/>
          <a:effectRef idx="0"/>
          <a:fontRef idx="minor"/>
        </p:style>
        <p:txBody>
          <a:bodyPr lIns="90000" rIns="90000" tIns="45000" bIns="45000" anchor="t">
            <a:spAutoFit/>
          </a:bodyPr>
          <a:p>
            <a:pPr algn="ctr">
              <a:lnSpc>
                <a:spcPct val="100000"/>
              </a:lnSpc>
              <a:buNone/>
            </a:pPr>
            <a:r>
              <a:rPr b="1" lang="en-US" sz="1200" spc="-1" strike="noStrike">
                <a:solidFill>
                  <a:srgbClr val="ffffff"/>
                </a:solidFill>
                <a:latin typeface="Arial"/>
                <a:ea typeface="DejaVu Sans"/>
              </a:rPr>
              <a:t>Vietnamese College Student Coaches</a:t>
            </a:r>
            <a:endParaRPr b="0" lang="en-US" sz="1200" spc="-1" strike="noStrike">
              <a:latin typeface="Arial"/>
            </a:endParaRPr>
          </a:p>
        </p:txBody>
      </p:sp>
      <p:pic>
        <p:nvPicPr>
          <p:cNvPr id="131" name="Picture 3" descr="E:\Personal\CFC\Stock Images\sara dn shlee b2bjpg.jpg"/>
          <p:cNvPicPr/>
          <p:nvPr/>
        </p:nvPicPr>
        <p:blipFill>
          <a:blip r:embed="rId1"/>
          <a:srcRect l="2417" t="4837" r="2417" b="0"/>
          <a:stretch/>
        </p:blipFill>
        <p:spPr>
          <a:xfrm>
            <a:off x="838080" y="4243680"/>
            <a:ext cx="2894040" cy="2170080"/>
          </a:xfrm>
          <a:prstGeom prst="rect">
            <a:avLst/>
          </a:prstGeom>
          <a:ln w="0">
            <a:noFill/>
          </a:ln>
        </p:spPr>
      </p:pic>
      <p:pic>
        <p:nvPicPr>
          <p:cNvPr id="132" name="Picture 6" descr="C:\Users\akenley\Desktop\6 - Personal\Non-Profit\Coach for College\Pictures\CIMG2569.JPG"/>
          <p:cNvPicPr/>
          <p:nvPr/>
        </p:nvPicPr>
        <p:blipFill>
          <a:blip r:embed="rId2"/>
          <a:stretch/>
        </p:blipFill>
        <p:spPr>
          <a:xfrm>
            <a:off x="838080" y="1648440"/>
            <a:ext cx="2894040" cy="2170440"/>
          </a:xfrm>
          <a:prstGeom prst="rect">
            <a:avLst/>
          </a:prstGeom>
          <a:ln w="0">
            <a:noFill/>
          </a:ln>
        </p:spPr>
      </p:pic>
      <p:pic>
        <p:nvPicPr>
          <p:cNvPr id="133" name="Picture 4" descr=""/>
          <p:cNvPicPr/>
          <p:nvPr/>
        </p:nvPicPr>
        <p:blipFill>
          <a:blip r:embed="rId3"/>
          <a:srcRect l="0" t="1857" r="0" b="0"/>
          <a:stretch/>
        </p:blipFill>
        <p:spPr>
          <a:xfrm>
            <a:off x="5202360" y="4248360"/>
            <a:ext cx="3052800" cy="2161440"/>
          </a:xfrm>
          <a:prstGeom prst="rect">
            <a:avLst/>
          </a:prstGeom>
          <a:ln w="9525">
            <a:noFill/>
          </a:ln>
        </p:spPr>
      </p:pic>
      <p:pic>
        <p:nvPicPr>
          <p:cNvPr id="134" name="Picture 7" descr=""/>
          <p:cNvPicPr/>
          <p:nvPr/>
        </p:nvPicPr>
        <p:blipFill>
          <a:blip r:embed="rId4"/>
          <a:stretch/>
        </p:blipFill>
        <p:spPr>
          <a:xfrm>
            <a:off x="5202360" y="1646640"/>
            <a:ext cx="3056760" cy="2172240"/>
          </a:xfrm>
          <a:prstGeom prst="rect">
            <a:avLst/>
          </a:prstGeom>
          <a:ln w="9525">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PlaceHolder 1"/>
          <p:cNvSpPr>
            <a:spLocks noGrp="1"/>
          </p:cNvSpPr>
          <p:nvPr>
            <p:ph type="title"/>
          </p:nvPr>
        </p:nvSpPr>
        <p:spPr>
          <a:xfrm>
            <a:off x="326880" y="496800"/>
            <a:ext cx="7890120" cy="354240"/>
          </a:xfrm>
          <a:prstGeom prst="rect">
            <a:avLst/>
          </a:prstGeom>
          <a:noFill/>
          <a:ln w="9360">
            <a:noFill/>
          </a:ln>
        </p:spPr>
        <p:txBody>
          <a:bodyPr numCol="1" spcCol="0" lIns="45720" rIns="45720" tIns="0" bIns="0" anchor="b">
            <a:noAutofit/>
          </a:bodyPr>
          <a:p>
            <a:pPr>
              <a:lnSpc>
                <a:spcPct val="95000"/>
              </a:lnSpc>
              <a:buNone/>
            </a:pPr>
            <a:r>
              <a:rPr b="0" lang="en-US" sz="1800" spc="-1" strike="noStrike">
                <a:solidFill>
                  <a:srgbClr val="000066"/>
                </a:solidFill>
                <a:latin typeface="Arial"/>
              </a:rPr>
              <a:t>Program Goals</a:t>
            </a:r>
            <a:endParaRPr b="0" lang="en-US" sz="1800" spc="-1" strike="noStrike">
              <a:latin typeface="Arial"/>
            </a:endParaRPr>
          </a:p>
        </p:txBody>
      </p:sp>
      <p:sp>
        <p:nvSpPr>
          <p:cNvPr id="136" name="Right Arrow 25"/>
          <p:cNvSpPr/>
          <p:nvPr/>
        </p:nvSpPr>
        <p:spPr>
          <a:xfrm>
            <a:off x="4267080" y="1523880"/>
            <a:ext cx="532080" cy="379440"/>
          </a:xfrm>
          <a:prstGeom prst="rightArrow">
            <a:avLst>
              <a:gd name="adj1" fmla="val 50000"/>
              <a:gd name="adj2" fmla="val 50000"/>
            </a:avLst>
          </a:prstGeom>
          <a:solidFill>
            <a:schemeClr val="accent1">
              <a:lumMod val="60000"/>
              <a:lumOff val="40000"/>
            </a:schemeClr>
          </a:solidFill>
          <a:ln w="3175">
            <a:solidFill>
              <a:srgbClr val="adadff"/>
            </a:solidFill>
            <a:miter/>
          </a:ln>
        </p:spPr>
        <p:style>
          <a:lnRef idx="0"/>
          <a:fillRef idx="0"/>
          <a:effectRef idx="0"/>
          <a:fontRef idx="minor"/>
        </p:style>
      </p:sp>
      <p:sp>
        <p:nvSpPr>
          <p:cNvPr id="137" name="Rectangle 6"/>
          <p:cNvSpPr/>
          <p:nvPr/>
        </p:nvSpPr>
        <p:spPr>
          <a:xfrm>
            <a:off x="1676520" y="1295280"/>
            <a:ext cx="2055960" cy="912960"/>
          </a:xfrm>
          <a:prstGeom prst="rect">
            <a:avLst/>
          </a:prstGeom>
          <a:solidFill>
            <a:srgbClr val="002060"/>
          </a:solidFill>
          <a:ln w="3175">
            <a:solidFill>
              <a:srgbClr val="adadff"/>
            </a:solidFill>
            <a:miter/>
          </a:ln>
        </p:spPr>
        <p:style>
          <a:lnRef idx="0"/>
          <a:fillRef idx="0"/>
          <a:effectRef idx="0"/>
          <a:fontRef idx="minor"/>
        </p:style>
        <p:txBody>
          <a:bodyPr numCol="1" spcCol="0" lIns="45720" rIns="45720" tIns="45000" bIns="45000" anchor="ctr">
            <a:noAutofit/>
          </a:bodyPr>
          <a:p>
            <a:pPr algn="ctr">
              <a:lnSpc>
                <a:spcPct val="100000"/>
              </a:lnSpc>
              <a:buNone/>
            </a:pPr>
            <a:r>
              <a:rPr b="1" lang="en-US" sz="1200" spc="-1" strike="noStrike">
                <a:solidFill>
                  <a:srgbClr val="ffffff"/>
                </a:solidFill>
                <a:latin typeface="Arial"/>
                <a:ea typeface="DejaVu Sans"/>
              </a:rPr>
              <a:t>Leveraging Sports to Enhance Academic Outcomes</a:t>
            </a:r>
            <a:endParaRPr b="0" lang="en-US" sz="1200" spc="-1" strike="noStrike">
              <a:latin typeface="Arial"/>
            </a:endParaRPr>
          </a:p>
        </p:txBody>
      </p:sp>
      <p:sp>
        <p:nvSpPr>
          <p:cNvPr id="138" name="Rectangle 5"/>
          <p:cNvSpPr/>
          <p:nvPr/>
        </p:nvSpPr>
        <p:spPr>
          <a:xfrm>
            <a:off x="5257800" y="1295280"/>
            <a:ext cx="2055960" cy="912960"/>
          </a:xfrm>
          <a:prstGeom prst="rect">
            <a:avLst/>
          </a:prstGeom>
          <a:solidFill>
            <a:srgbClr val="002060"/>
          </a:solidFill>
          <a:ln w="3175">
            <a:solidFill>
              <a:srgbClr val="adadff"/>
            </a:solidFill>
            <a:miter/>
          </a:ln>
        </p:spPr>
        <p:style>
          <a:lnRef idx="0"/>
          <a:fillRef idx="0"/>
          <a:effectRef idx="0"/>
          <a:fontRef idx="minor"/>
        </p:style>
        <p:txBody>
          <a:bodyPr numCol="1" spcCol="0" lIns="45720" rIns="45720" tIns="45000" bIns="45000" anchor="ctr">
            <a:noAutofit/>
          </a:bodyPr>
          <a:p>
            <a:pPr algn="ctr">
              <a:lnSpc>
                <a:spcPct val="100000"/>
              </a:lnSpc>
              <a:buNone/>
            </a:pPr>
            <a:r>
              <a:rPr b="1" lang="en-US" sz="1200" spc="-1" strike="noStrike">
                <a:solidFill>
                  <a:srgbClr val="ffffff"/>
                </a:solidFill>
                <a:latin typeface="Arial"/>
                <a:ea typeface="DejaVu Sans"/>
              </a:rPr>
              <a:t>Translating Academic Success Into the Attainment of Higher Education</a:t>
            </a:r>
            <a:endParaRPr b="0" lang="en-US" sz="1200" spc="-1" strike="noStrike">
              <a:latin typeface="Arial"/>
            </a:endParaRPr>
          </a:p>
        </p:txBody>
      </p:sp>
      <p:sp>
        <p:nvSpPr>
          <p:cNvPr id="139" name="Rectangle 30"/>
          <p:cNvSpPr/>
          <p:nvPr/>
        </p:nvSpPr>
        <p:spPr>
          <a:xfrm>
            <a:off x="1676520" y="2286000"/>
            <a:ext cx="2055960" cy="1293840"/>
          </a:xfrm>
          <a:prstGeom prst="rect">
            <a:avLst/>
          </a:prstGeom>
          <a:solidFill>
            <a:srgbClr val="0070c0"/>
          </a:solidFill>
          <a:ln w="3175">
            <a:solidFill>
              <a:srgbClr val="adadff"/>
            </a:solidFill>
            <a:miter/>
          </a:ln>
        </p:spPr>
        <p:style>
          <a:lnRef idx="0"/>
          <a:fillRef idx="0"/>
          <a:effectRef idx="0"/>
          <a:fontRef idx="minor"/>
        </p:style>
        <p:txBody>
          <a:bodyPr numCol="1" spcCol="0" lIns="45720" rIns="45720" tIns="45000" bIns="45000" anchor="ctr">
            <a:noAutofit/>
          </a:bodyPr>
          <a:p>
            <a:pPr algn="ctr">
              <a:lnSpc>
                <a:spcPct val="100000"/>
              </a:lnSpc>
              <a:spcBef>
                <a:spcPts val="601"/>
              </a:spcBef>
              <a:spcAft>
                <a:spcPts val="601"/>
              </a:spcAft>
              <a:buNone/>
            </a:pPr>
            <a:r>
              <a:rPr b="0" lang="en-US" sz="1200" spc="-1" strike="noStrike">
                <a:solidFill>
                  <a:srgbClr val="ffffff"/>
                </a:solidFill>
                <a:latin typeface="Arial"/>
                <a:ea typeface="DejaVu Sans"/>
              </a:rPr>
              <a:t>Reduce the school drop-out rate in low-income, rural communities in Vietnam by using sports to help youth develop the motivation to stay in school.</a:t>
            </a:r>
            <a:endParaRPr b="0" lang="en-US" sz="1200" spc="-1" strike="noStrike">
              <a:latin typeface="Arial"/>
            </a:endParaRPr>
          </a:p>
        </p:txBody>
      </p:sp>
      <p:sp>
        <p:nvSpPr>
          <p:cNvPr id="140" name="Rectangle 31"/>
          <p:cNvSpPr/>
          <p:nvPr/>
        </p:nvSpPr>
        <p:spPr>
          <a:xfrm>
            <a:off x="5257800" y="2286000"/>
            <a:ext cx="2055960" cy="1293840"/>
          </a:xfrm>
          <a:prstGeom prst="rect">
            <a:avLst/>
          </a:prstGeom>
          <a:solidFill>
            <a:srgbClr val="0070c0"/>
          </a:solidFill>
          <a:ln w="3175">
            <a:solidFill>
              <a:srgbClr val="adadff"/>
            </a:solidFill>
            <a:miter/>
          </a:ln>
        </p:spPr>
        <p:style>
          <a:lnRef idx="0"/>
          <a:fillRef idx="0"/>
          <a:effectRef idx="0"/>
          <a:fontRef idx="minor"/>
        </p:style>
        <p:txBody>
          <a:bodyPr numCol="1" spcCol="0" lIns="45720" rIns="45720" tIns="45000" bIns="45000" anchor="ctr">
            <a:noAutofit/>
          </a:bodyPr>
          <a:p>
            <a:pPr algn="ctr">
              <a:lnSpc>
                <a:spcPct val="100000"/>
              </a:lnSpc>
              <a:spcBef>
                <a:spcPts val="601"/>
              </a:spcBef>
              <a:spcAft>
                <a:spcPts val="601"/>
              </a:spcAft>
              <a:buNone/>
            </a:pPr>
            <a:r>
              <a:rPr b="0" lang="en-US" sz="1200" spc="-1" strike="noStrike">
                <a:solidFill>
                  <a:srgbClr val="ffffff"/>
                </a:solidFill>
                <a:latin typeface="Arial"/>
                <a:ea typeface="DejaVu Sans"/>
              </a:rPr>
              <a:t>Increase in the numbers of youth from low-income, rural communities who attend university</a:t>
            </a:r>
            <a:endParaRPr b="0" lang="en-US" sz="1200" spc="-1" strike="noStrike">
              <a:latin typeface="Arial"/>
            </a:endParaRPr>
          </a:p>
        </p:txBody>
      </p:sp>
      <p:graphicFrame>
        <p:nvGraphicFramePr>
          <p:cNvPr id="141" name="Table 12"/>
          <p:cNvGraphicFramePr/>
          <p:nvPr/>
        </p:nvGraphicFramePr>
        <p:xfrm>
          <a:off x="609480" y="3733920"/>
          <a:ext cx="8381160" cy="2742480"/>
        </p:xfrm>
        <a:graphic>
          <a:graphicData uri="http://schemas.openxmlformats.org/drawingml/2006/table">
            <a:tbl>
              <a:tblPr/>
              <a:tblGrid>
                <a:gridCol w="609480"/>
                <a:gridCol w="3581280"/>
                <a:gridCol w="4190760"/>
              </a:tblGrid>
              <a:tr h="285840">
                <a:tc>
                  <a:txBody>
                    <a:bodyPr anchor="ctr">
                      <a:noAutofit/>
                    </a:bodyPr>
                    <a:p>
                      <a:pPr>
                        <a:lnSpc>
                          <a:spcPct val="100000"/>
                        </a:lnSpc>
                        <a:buNone/>
                      </a:pPr>
                      <a:r>
                        <a:rPr b="1" lang="en-US" sz="1100" spc="-1" strike="noStrike">
                          <a:solidFill>
                            <a:srgbClr val="ffffff"/>
                          </a:solidFill>
                          <a:latin typeface="Arial"/>
                        </a:rPr>
                        <a:t>Goal</a:t>
                      </a:r>
                      <a:endParaRPr b="0" lang="en-US" sz="11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38160">
                      <a:solidFill>
                        <a:srgbClr val="ffffff"/>
                      </a:solidFill>
                    </a:lnB>
                    <a:solidFill>
                      <a:srgbClr val="002060"/>
                    </a:solidFill>
                  </a:tcPr>
                </a:tc>
                <a:tc>
                  <a:txBody>
                    <a:bodyPr anchor="ctr">
                      <a:noAutofit/>
                    </a:bodyPr>
                    <a:p>
                      <a:pPr>
                        <a:lnSpc>
                          <a:spcPct val="100000"/>
                        </a:lnSpc>
                        <a:buNone/>
                      </a:pPr>
                      <a:r>
                        <a:rPr b="1" lang="en-US" sz="1100" spc="-1" strike="noStrike">
                          <a:solidFill>
                            <a:srgbClr val="ffffff"/>
                          </a:solidFill>
                          <a:latin typeface="Arial"/>
                        </a:rPr>
                        <a:t>Middle School Youth</a:t>
                      </a:r>
                      <a:endParaRPr b="0" lang="en-US" sz="11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38160">
                      <a:solidFill>
                        <a:srgbClr val="ffffff"/>
                      </a:solidFill>
                    </a:lnB>
                    <a:solidFill>
                      <a:srgbClr val="002060"/>
                    </a:solidFill>
                  </a:tcPr>
                </a:tc>
                <a:tc>
                  <a:txBody>
                    <a:bodyPr anchor="ctr">
                      <a:noAutofit/>
                    </a:bodyPr>
                    <a:p>
                      <a:pPr>
                        <a:lnSpc>
                          <a:spcPct val="100000"/>
                        </a:lnSpc>
                        <a:buNone/>
                      </a:pPr>
                      <a:r>
                        <a:rPr b="1" lang="en-US" sz="1100" spc="-1" strike="noStrike">
                          <a:solidFill>
                            <a:srgbClr val="ffffff"/>
                          </a:solidFill>
                          <a:latin typeface="Arial"/>
                        </a:rPr>
                        <a:t>College Student Coaches</a:t>
                      </a:r>
                      <a:endParaRPr b="0" lang="en-US" sz="11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38160">
                      <a:solidFill>
                        <a:srgbClr val="ffffff"/>
                      </a:solidFill>
                    </a:lnB>
                    <a:solidFill>
                      <a:srgbClr val="002060"/>
                    </a:solidFill>
                  </a:tcPr>
                </a:tc>
              </a:tr>
              <a:tr h="285840">
                <a:tc>
                  <a:txBody>
                    <a:bodyPr anchor="ctr">
                      <a:noAutofit/>
                    </a:bodyPr>
                    <a:p>
                      <a:pPr algn="ctr">
                        <a:lnSpc>
                          <a:spcPct val="100000"/>
                        </a:lnSpc>
                        <a:buNone/>
                      </a:pPr>
                      <a:r>
                        <a:rPr b="0" lang="en-US" sz="1100" spc="-1" strike="noStrike">
                          <a:solidFill>
                            <a:srgbClr val="000056"/>
                          </a:solidFill>
                          <a:latin typeface="Arial"/>
                        </a:rPr>
                        <a:t>1</a:t>
                      </a:r>
                      <a:endParaRPr b="0" lang="en-US" sz="11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002060"/>
                      </a:solidFill>
                    </a:lnB>
                    <a:solidFill>
                      <a:srgbClr val="ffffff"/>
                    </a:solidFill>
                  </a:tcPr>
                </a:tc>
                <a:tc>
                  <a:txBody>
                    <a:bodyPr anchor="ctr">
                      <a:noAutofit/>
                    </a:bodyPr>
                    <a:p>
                      <a:pPr>
                        <a:lnSpc>
                          <a:spcPct val="100000"/>
                        </a:lnSpc>
                        <a:buNone/>
                      </a:pPr>
                      <a:r>
                        <a:rPr b="0" lang="en-US" sz="1100" spc="-1" strike="noStrike">
                          <a:solidFill>
                            <a:srgbClr val="000056"/>
                          </a:solidFill>
                          <a:latin typeface="Arial"/>
                        </a:rPr>
                        <a:t>Access to Sports Infrastructure and Equipment</a:t>
                      </a:r>
                      <a:endParaRPr b="0" lang="en-US" sz="11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002060"/>
                      </a:solidFill>
                    </a:lnB>
                    <a:solidFill>
                      <a:srgbClr val="ffffff"/>
                    </a:solidFill>
                  </a:tcPr>
                </a:tc>
                <a:tc>
                  <a:txBody>
                    <a:bodyPr anchor="ctr">
                      <a:noAutofit/>
                    </a:bodyPr>
                    <a:p>
                      <a:pPr>
                        <a:lnSpc>
                          <a:spcPct val="100000"/>
                        </a:lnSpc>
                        <a:buNone/>
                      </a:pPr>
                      <a:r>
                        <a:rPr b="0" lang="en-US" sz="1100" spc="-1" strike="noStrike">
                          <a:solidFill>
                            <a:srgbClr val="000056"/>
                          </a:solidFill>
                          <a:latin typeface="Arial"/>
                        </a:rPr>
                        <a:t>Improved Teaching and Coaching Skills</a:t>
                      </a:r>
                      <a:endParaRPr b="0" lang="en-US" sz="11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002060"/>
                      </a:solidFill>
                    </a:lnB>
                    <a:solidFill>
                      <a:srgbClr val="ffffff"/>
                    </a:solidFill>
                  </a:tcPr>
                </a:tc>
              </a:tr>
              <a:tr h="285840">
                <a:tc>
                  <a:txBody>
                    <a:bodyPr anchor="ctr">
                      <a:noAutofit/>
                    </a:bodyPr>
                    <a:p>
                      <a:pPr algn="ctr">
                        <a:lnSpc>
                          <a:spcPct val="100000"/>
                        </a:lnSpc>
                        <a:buNone/>
                      </a:pPr>
                      <a:r>
                        <a:rPr b="0" lang="en-US" sz="1100" spc="-1" strike="noStrike">
                          <a:solidFill>
                            <a:srgbClr val="000056"/>
                          </a:solidFill>
                          <a:latin typeface="Arial"/>
                        </a:rPr>
                        <a:t>2</a:t>
                      </a:r>
                      <a:endParaRPr b="0" lang="en-US" sz="1100" spc="-1" strike="noStrike">
                        <a:latin typeface="Arial"/>
                      </a:endParaRPr>
                    </a:p>
                  </a:txBody>
                  <a:tcPr anchor="ctr" marL="91440" marR="91440">
                    <a:lnL w="12240">
                      <a:solidFill>
                        <a:srgbClr val="ffffff"/>
                      </a:solidFill>
                    </a:lnL>
                    <a:lnR w="12240">
                      <a:solidFill>
                        <a:srgbClr val="ffffff"/>
                      </a:solidFill>
                    </a:lnR>
                    <a:lnT w="12240">
                      <a:solidFill>
                        <a:srgbClr val="002060"/>
                      </a:solidFill>
                    </a:lnT>
                    <a:lnB w="12240">
                      <a:solidFill>
                        <a:srgbClr val="002060"/>
                      </a:solidFill>
                    </a:lnB>
                    <a:solidFill>
                      <a:srgbClr val="ffffff"/>
                    </a:solidFill>
                  </a:tcPr>
                </a:tc>
                <a:tc>
                  <a:txBody>
                    <a:bodyPr anchor="ctr">
                      <a:noAutofit/>
                    </a:bodyPr>
                    <a:p>
                      <a:pPr>
                        <a:lnSpc>
                          <a:spcPct val="100000"/>
                        </a:lnSpc>
                        <a:buNone/>
                      </a:pPr>
                      <a:r>
                        <a:rPr b="0" lang="en-US" sz="1100" spc="-1" strike="noStrike">
                          <a:solidFill>
                            <a:srgbClr val="000056"/>
                          </a:solidFill>
                          <a:latin typeface="Arial"/>
                        </a:rPr>
                        <a:t>Increase in Sports Enjoyment and Proficiency</a:t>
                      </a:r>
                      <a:endParaRPr b="0" lang="en-US" sz="1100" spc="-1" strike="noStrike">
                        <a:latin typeface="Arial"/>
                      </a:endParaRPr>
                    </a:p>
                  </a:txBody>
                  <a:tcPr anchor="ctr" marL="91440" marR="91440">
                    <a:lnL w="12240">
                      <a:solidFill>
                        <a:srgbClr val="ffffff"/>
                      </a:solidFill>
                    </a:lnL>
                    <a:lnR w="12240">
                      <a:solidFill>
                        <a:srgbClr val="ffffff"/>
                      </a:solidFill>
                    </a:lnR>
                    <a:lnT w="12240">
                      <a:solidFill>
                        <a:srgbClr val="002060"/>
                      </a:solidFill>
                    </a:lnT>
                    <a:lnB w="12240">
                      <a:solidFill>
                        <a:srgbClr val="002060"/>
                      </a:solidFill>
                    </a:lnB>
                    <a:solidFill>
                      <a:srgbClr val="ffffff"/>
                    </a:solidFill>
                  </a:tcPr>
                </a:tc>
                <a:tc>
                  <a:txBody>
                    <a:bodyPr anchor="ctr">
                      <a:noAutofit/>
                    </a:bodyPr>
                    <a:p>
                      <a:pPr>
                        <a:lnSpc>
                          <a:spcPct val="100000"/>
                        </a:lnSpc>
                        <a:buNone/>
                      </a:pPr>
                      <a:r>
                        <a:rPr b="0" lang="en-US" sz="1100" spc="-1" strike="noStrike">
                          <a:solidFill>
                            <a:srgbClr val="000056"/>
                          </a:solidFill>
                          <a:latin typeface="Arial"/>
                        </a:rPr>
                        <a:t>Improved Leadership Skills</a:t>
                      </a:r>
                      <a:endParaRPr b="0" lang="en-US" sz="1100" spc="-1" strike="noStrike">
                        <a:latin typeface="Arial"/>
                      </a:endParaRPr>
                    </a:p>
                  </a:txBody>
                  <a:tcPr anchor="ctr" marL="91440" marR="91440">
                    <a:lnL w="12240">
                      <a:solidFill>
                        <a:srgbClr val="ffffff"/>
                      </a:solidFill>
                    </a:lnL>
                    <a:lnR w="12240">
                      <a:solidFill>
                        <a:srgbClr val="ffffff"/>
                      </a:solidFill>
                    </a:lnR>
                    <a:lnT w="12240">
                      <a:solidFill>
                        <a:srgbClr val="002060"/>
                      </a:solidFill>
                    </a:lnT>
                    <a:lnB w="12240">
                      <a:solidFill>
                        <a:srgbClr val="002060"/>
                      </a:solidFill>
                    </a:lnB>
                    <a:solidFill>
                      <a:srgbClr val="ffffff"/>
                    </a:solidFill>
                  </a:tcPr>
                </a:tc>
              </a:tr>
              <a:tr h="470880">
                <a:tc>
                  <a:txBody>
                    <a:bodyPr anchor="ctr">
                      <a:noAutofit/>
                    </a:bodyPr>
                    <a:p>
                      <a:pPr algn="ctr">
                        <a:lnSpc>
                          <a:spcPct val="100000"/>
                        </a:lnSpc>
                        <a:buNone/>
                      </a:pPr>
                      <a:r>
                        <a:rPr b="0" lang="en-US" sz="1100" spc="-1" strike="noStrike">
                          <a:solidFill>
                            <a:srgbClr val="000056"/>
                          </a:solidFill>
                          <a:latin typeface="Arial"/>
                        </a:rPr>
                        <a:t>3</a:t>
                      </a:r>
                      <a:endParaRPr b="0" lang="en-US" sz="1100" spc="-1" strike="noStrike">
                        <a:latin typeface="Arial"/>
                      </a:endParaRPr>
                    </a:p>
                  </a:txBody>
                  <a:tcPr anchor="ctr" marL="91440" marR="91440">
                    <a:lnL w="12240">
                      <a:solidFill>
                        <a:srgbClr val="ffffff"/>
                      </a:solidFill>
                    </a:lnL>
                    <a:lnR w="12240">
                      <a:solidFill>
                        <a:srgbClr val="ffffff"/>
                      </a:solidFill>
                    </a:lnR>
                    <a:lnT w="12240">
                      <a:solidFill>
                        <a:srgbClr val="002060"/>
                      </a:solidFill>
                    </a:lnT>
                    <a:lnB w="12240">
                      <a:solidFill>
                        <a:srgbClr val="002060"/>
                      </a:solidFill>
                    </a:lnB>
                    <a:solidFill>
                      <a:srgbClr val="ffffff"/>
                    </a:solidFill>
                  </a:tcPr>
                </a:tc>
                <a:tc>
                  <a:txBody>
                    <a:bodyPr anchor="ctr">
                      <a:noAutofit/>
                    </a:bodyPr>
                    <a:p>
                      <a:pPr>
                        <a:lnSpc>
                          <a:spcPct val="100000"/>
                        </a:lnSpc>
                        <a:buNone/>
                      </a:pPr>
                      <a:r>
                        <a:rPr b="0" lang="en-US" sz="1100" spc="-1" strike="noStrike">
                          <a:solidFill>
                            <a:srgbClr val="000056"/>
                          </a:solidFill>
                          <a:latin typeface="Arial"/>
                        </a:rPr>
                        <a:t>Increased Critical Thinking and Ability to Apply Knowledge</a:t>
                      </a:r>
                      <a:endParaRPr b="0" lang="en-US" sz="1100" spc="-1" strike="noStrike">
                        <a:latin typeface="Arial"/>
                      </a:endParaRPr>
                    </a:p>
                  </a:txBody>
                  <a:tcPr anchor="ctr" marL="91440" marR="91440">
                    <a:lnL w="12240">
                      <a:solidFill>
                        <a:srgbClr val="ffffff"/>
                      </a:solidFill>
                    </a:lnL>
                    <a:lnR w="12240">
                      <a:solidFill>
                        <a:srgbClr val="ffffff"/>
                      </a:solidFill>
                    </a:lnR>
                    <a:lnT w="12240">
                      <a:solidFill>
                        <a:srgbClr val="002060"/>
                      </a:solidFill>
                    </a:lnT>
                    <a:lnB w="12240">
                      <a:solidFill>
                        <a:srgbClr val="002060"/>
                      </a:solidFill>
                    </a:lnB>
                    <a:solidFill>
                      <a:srgbClr val="ffffff"/>
                    </a:solidFill>
                  </a:tcPr>
                </a:tc>
                <a:tc>
                  <a:txBody>
                    <a:bodyPr anchor="ctr">
                      <a:noAutofit/>
                    </a:bodyPr>
                    <a:p>
                      <a:pPr>
                        <a:lnSpc>
                          <a:spcPct val="100000"/>
                        </a:lnSpc>
                        <a:buNone/>
                      </a:pPr>
                      <a:r>
                        <a:rPr b="0" lang="en-US" sz="1100" spc="-1" strike="noStrike">
                          <a:solidFill>
                            <a:srgbClr val="000056"/>
                          </a:solidFill>
                          <a:latin typeface="Arial"/>
                        </a:rPr>
                        <a:t>Increased Cultural Competency and Expanded Worldview</a:t>
                      </a:r>
                      <a:endParaRPr b="0" lang="en-US" sz="1100" spc="-1" strike="noStrike">
                        <a:latin typeface="Arial"/>
                      </a:endParaRPr>
                    </a:p>
                  </a:txBody>
                  <a:tcPr anchor="ctr" marL="91440" marR="91440">
                    <a:lnL w="12240">
                      <a:solidFill>
                        <a:srgbClr val="ffffff"/>
                      </a:solidFill>
                    </a:lnL>
                    <a:lnR w="12240">
                      <a:solidFill>
                        <a:srgbClr val="ffffff"/>
                      </a:solidFill>
                    </a:lnR>
                    <a:lnT w="12240">
                      <a:solidFill>
                        <a:srgbClr val="002060"/>
                      </a:solidFill>
                    </a:lnT>
                    <a:lnB w="12240">
                      <a:solidFill>
                        <a:srgbClr val="002060"/>
                      </a:solidFill>
                    </a:lnB>
                    <a:solidFill>
                      <a:srgbClr val="ffffff"/>
                    </a:solidFill>
                  </a:tcPr>
                </a:tc>
              </a:tr>
              <a:tr h="470880">
                <a:tc>
                  <a:txBody>
                    <a:bodyPr anchor="ctr">
                      <a:noAutofit/>
                    </a:bodyPr>
                    <a:p>
                      <a:pPr algn="ctr">
                        <a:lnSpc>
                          <a:spcPct val="100000"/>
                        </a:lnSpc>
                        <a:buNone/>
                      </a:pPr>
                      <a:r>
                        <a:rPr b="0" lang="en-US" sz="1100" spc="-1" strike="noStrike">
                          <a:solidFill>
                            <a:srgbClr val="000056"/>
                          </a:solidFill>
                          <a:latin typeface="Arial"/>
                        </a:rPr>
                        <a:t>4</a:t>
                      </a:r>
                      <a:endParaRPr b="0" lang="en-US" sz="1100" spc="-1" strike="noStrike">
                        <a:latin typeface="Arial"/>
                      </a:endParaRPr>
                    </a:p>
                  </a:txBody>
                  <a:tcPr anchor="ctr" marL="91440" marR="91440">
                    <a:lnL w="12240">
                      <a:solidFill>
                        <a:srgbClr val="ffffff"/>
                      </a:solidFill>
                    </a:lnL>
                    <a:lnR w="12240">
                      <a:solidFill>
                        <a:srgbClr val="ffffff"/>
                      </a:solidFill>
                    </a:lnR>
                    <a:lnT w="12240">
                      <a:solidFill>
                        <a:srgbClr val="002060"/>
                      </a:solidFill>
                    </a:lnT>
                    <a:lnB w="12240">
                      <a:solidFill>
                        <a:srgbClr val="002060"/>
                      </a:solidFill>
                    </a:lnB>
                    <a:solidFill>
                      <a:srgbClr val="ffffff"/>
                    </a:solidFill>
                  </a:tcPr>
                </a:tc>
                <a:tc>
                  <a:txBody>
                    <a:bodyPr anchor="ctr">
                      <a:noAutofit/>
                    </a:bodyPr>
                    <a:p>
                      <a:pPr>
                        <a:lnSpc>
                          <a:spcPct val="100000"/>
                        </a:lnSpc>
                        <a:buNone/>
                      </a:pPr>
                      <a:r>
                        <a:rPr b="0" lang="en-US" sz="1100" spc="-1" strike="noStrike">
                          <a:solidFill>
                            <a:srgbClr val="000056"/>
                          </a:solidFill>
                          <a:latin typeface="Arial"/>
                        </a:rPr>
                        <a:t>Increased Excitement for and Interest in Academic Subjects</a:t>
                      </a:r>
                      <a:endParaRPr b="0" lang="en-US" sz="1100" spc="-1" strike="noStrike">
                        <a:latin typeface="Arial"/>
                      </a:endParaRPr>
                    </a:p>
                  </a:txBody>
                  <a:tcPr anchor="ctr" marL="91440" marR="91440">
                    <a:lnL w="12240">
                      <a:solidFill>
                        <a:srgbClr val="ffffff"/>
                      </a:solidFill>
                    </a:lnL>
                    <a:lnR w="12240">
                      <a:solidFill>
                        <a:srgbClr val="ffffff"/>
                      </a:solidFill>
                    </a:lnR>
                    <a:lnT w="12240">
                      <a:solidFill>
                        <a:srgbClr val="002060"/>
                      </a:solidFill>
                    </a:lnT>
                    <a:lnB w="12240">
                      <a:solidFill>
                        <a:srgbClr val="002060"/>
                      </a:solidFill>
                    </a:lnB>
                    <a:solidFill>
                      <a:srgbClr val="ffffff"/>
                    </a:solidFill>
                  </a:tcPr>
                </a:tc>
                <a:tc>
                  <a:txBody>
                    <a:bodyPr anchor="ctr">
                      <a:noAutofit/>
                    </a:bodyPr>
                    <a:p>
                      <a:pPr>
                        <a:lnSpc>
                          <a:spcPct val="100000"/>
                        </a:lnSpc>
                        <a:buNone/>
                      </a:pPr>
                      <a:r>
                        <a:rPr b="0" lang="en-US" sz="1100" spc="-1" strike="noStrike">
                          <a:solidFill>
                            <a:srgbClr val="000056"/>
                          </a:solidFill>
                          <a:latin typeface="Arial"/>
                        </a:rPr>
                        <a:t>Increased Self-Understanding and Awareness</a:t>
                      </a:r>
                      <a:endParaRPr b="0" lang="en-US" sz="1100" spc="-1" strike="noStrike">
                        <a:latin typeface="Arial"/>
                      </a:endParaRPr>
                    </a:p>
                  </a:txBody>
                  <a:tcPr anchor="ctr" marL="91440" marR="91440">
                    <a:lnL w="12240">
                      <a:solidFill>
                        <a:srgbClr val="ffffff"/>
                      </a:solidFill>
                    </a:lnL>
                    <a:lnR w="12240">
                      <a:solidFill>
                        <a:srgbClr val="ffffff"/>
                      </a:solidFill>
                    </a:lnR>
                    <a:lnT w="12240">
                      <a:solidFill>
                        <a:srgbClr val="002060"/>
                      </a:solidFill>
                    </a:lnT>
                    <a:lnB w="12240">
                      <a:solidFill>
                        <a:srgbClr val="002060"/>
                      </a:solidFill>
                    </a:lnB>
                    <a:solidFill>
                      <a:srgbClr val="ffffff"/>
                    </a:solidFill>
                  </a:tcPr>
                </a:tc>
              </a:tr>
              <a:tr h="470880">
                <a:tc>
                  <a:txBody>
                    <a:bodyPr anchor="ctr">
                      <a:noAutofit/>
                    </a:bodyPr>
                    <a:p>
                      <a:pPr algn="ctr">
                        <a:lnSpc>
                          <a:spcPct val="100000"/>
                        </a:lnSpc>
                        <a:buNone/>
                      </a:pPr>
                      <a:r>
                        <a:rPr b="0" lang="en-US" sz="1100" spc="-1" strike="noStrike">
                          <a:solidFill>
                            <a:srgbClr val="000056"/>
                          </a:solidFill>
                          <a:latin typeface="Arial"/>
                        </a:rPr>
                        <a:t>5</a:t>
                      </a:r>
                      <a:endParaRPr b="0" lang="en-US" sz="1100" spc="-1" strike="noStrike">
                        <a:latin typeface="Arial"/>
                      </a:endParaRPr>
                    </a:p>
                  </a:txBody>
                  <a:tcPr anchor="ctr" marL="91440" marR="91440">
                    <a:lnL w="12240">
                      <a:solidFill>
                        <a:srgbClr val="ffffff"/>
                      </a:solidFill>
                    </a:lnL>
                    <a:lnR w="12240">
                      <a:solidFill>
                        <a:srgbClr val="ffffff"/>
                      </a:solidFill>
                    </a:lnR>
                    <a:lnT w="12240">
                      <a:solidFill>
                        <a:srgbClr val="002060"/>
                      </a:solidFill>
                    </a:lnT>
                    <a:lnB w="12240">
                      <a:solidFill>
                        <a:srgbClr val="002060"/>
                      </a:solidFill>
                    </a:lnB>
                    <a:solidFill>
                      <a:srgbClr val="ffffff"/>
                    </a:solidFill>
                  </a:tcPr>
                </a:tc>
                <a:tc>
                  <a:txBody>
                    <a:bodyPr anchor="ctr">
                      <a:noAutofit/>
                    </a:bodyPr>
                    <a:p>
                      <a:pPr>
                        <a:lnSpc>
                          <a:spcPct val="100000"/>
                        </a:lnSpc>
                        <a:buNone/>
                      </a:pPr>
                      <a:r>
                        <a:rPr b="0" lang="en-US" sz="1100" spc="-1" strike="noStrike">
                          <a:solidFill>
                            <a:srgbClr val="000056"/>
                          </a:solidFill>
                          <a:latin typeface="Arial"/>
                        </a:rPr>
                        <a:t>Development of Life Skills Necessary for the Attainment of Educational Goals</a:t>
                      </a:r>
                      <a:endParaRPr b="0" lang="en-US" sz="1100" spc="-1" strike="noStrike">
                        <a:latin typeface="Arial"/>
                      </a:endParaRPr>
                    </a:p>
                  </a:txBody>
                  <a:tcPr anchor="ctr" marL="91440" marR="91440">
                    <a:lnL w="12240">
                      <a:solidFill>
                        <a:srgbClr val="ffffff"/>
                      </a:solidFill>
                    </a:lnL>
                    <a:lnR w="12240">
                      <a:solidFill>
                        <a:srgbClr val="ffffff"/>
                      </a:solidFill>
                    </a:lnR>
                    <a:lnT w="12240">
                      <a:solidFill>
                        <a:srgbClr val="002060"/>
                      </a:solidFill>
                    </a:lnT>
                    <a:lnB w="12240">
                      <a:solidFill>
                        <a:srgbClr val="002060"/>
                      </a:solidFill>
                    </a:lnB>
                    <a:solidFill>
                      <a:srgbClr val="ffffff"/>
                    </a:solidFill>
                  </a:tcPr>
                </a:tc>
                <a:tc>
                  <a:txBody>
                    <a:bodyPr anchor="ctr">
                      <a:noAutofit/>
                    </a:bodyPr>
                    <a:p>
                      <a:pPr>
                        <a:lnSpc>
                          <a:spcPct val="100000"/>
                        </a:lnSpc>
                        <a:buNone/>
                      </a:pPr>
                      <a:r>
                        <a:rPr b="0" lang="en-US" sz="1100" spc="-1" strike="noStrike">
                          <a:solidFill>
                            <a:srgbClr val="000056"/>
                          </a:solidFill>
                          <a:latin typeface="Arial"/>
                        </a:rPr>
                        <a:t>Increased Self-Confidence and Self-Efficacy</a:t>
                      </a:r>
                      <a:endParaRPr b="0" lang="en-US" sz="1100" spc="-1" strike="noStrike">
                        <a:latin typeface="Arial"/>
                      </a:endParaRPr>
                    </a:p>
                  </a:txBody>
                  <a:tcPr anchor="ctr" marL="91440" marR="91440">
                    <a:lnL w="12240">
                      <a:solidFill>
                        <a:srgbClr val="ffffff"/>
                      </a:solidFill>
                    </a:lnL>
                    <a:lnR w="12240">
                      <a:solidFill>
                        <a:srgbClr val="ffffff"/>
                      </a:solidFill>
                    </a:lnR>
                    <a:lnT w="12240">
                      <a:solidFill>
                        <a:srgbClr val="002060"/>
                      </a:solidFill>
                    </a:lnT>
                    <a:lnB w="12240">
                      <a:solidFill>
                        <a:srgbClr val="002060"/>
                      </a:solidFill>
                    </a:lnB>
                    <a:solidFill>
                      <a:srgbClr val="ffffff"/>
                    </a:solidFill>
                  </a:tcPr>
                </a:tc>
              </a:tr>
              <a:tr h="472680">
                <a:tc>
                  <a:txBody>
                    <a:bodyPr anchor="ctr">
                      <a:noAutofit/>
                    </a:bodyPr>
                    <a:p>
                      <a:pPr algn="ctr">
                        <a:lnSpc>
                          <a:spcPct val="100000"/>
                        </a:lnSpc>
                        <a:buNone/>
                      </a:pPr>
                      <a:r>
                        <a:rPr b="0" lang="en-US" sz="1100" spc="-1" strike="noStrike">
                          <a:solidFill>
                            <a:srgbClr val="000056"/>
                          </a:solidFill>
                          <a:latin typeface="Arial"/>
                        </a:rPr>
                        <a:t>6</a:t>
                      </a:r>
                      <a:endParaRPr b="0" lang="en-US" sz="1100" spc="-1" strike="noStrike">
                        <a:latin typeface="Arial"/>
                      </a:endParaRPr>
                    </a:p>
                  </a:txBody>
                  <a:tcPr anchor="ctr" marL="91440" marR="91440">
                    <a:lnL w="12240">
                      <a:solidFill>
                        <a:srgbClr val="ffffff"/>
                      </a:solidFill>
                    </a:lnL>
                    <a:lnR w="12240">
                      <a:solidFill>
                        <a:srgbClr val="ffffff"/>
                      </a:solidFill>
                    </a:lnR>
                    <a:lnT w="12240">
                      <a:solidFill>
                        <a:srgbClr val="002060"/>
                      </a:solidFill>
                    </a:lnT>
                    <a:lnB w="12240">
                      <a:solidFill>
                        <a:srgbClr val="ffffff"/>
                      </a:solidFill>
                    </a:lnB>
                    <a:solidFill>
                      <a:srgbClr val="ffffff"/>
                    </a:solidFill>
                  </a:tcPr>
                </a:tc>
                <a:tc>
                  <a:txBody>
                    <a:bodyPr anchor="ctr">
                      <a:noAutofit/>
                    </a:bodyPr>
                    <a:p>
                      <a:pPr>
                        <a:lnSpc>
                          <a:spcPct val="100000"/>
                        </a:lnSpc>
                        <a:buNone/>
                      </a:pPr>
                      <a:r>
                        <a:rPr b="0" lang="en-US" sz="1100" spc="-1" strike="noStrike">
                          <a:solidFill>
                            <a:srgbClr val="000056"/>
                          </a:solidFill>
                          <a:latin typeface="Arial"/>
                        </a:rPr>
                        <a:t>Increased Desire For and Confidence In Ability to Attain Higher Education and Career Goals</a:t>
                      </a:r>
                      <a:endParaRPr b="0" lang="en-US" sz="1100" spc="-1" strike="noStrike">
                        <a:latin typeface="Arial"/>
                      </a:endParaRPr>
                    </a:p>
                  </a:txBody>
                  <a:tcPr anchor="ctr" marL="91440" marR="91440">
                    <a:lnL w="12240">
                      <a:solidFill>
                        <a:srgbClr val="ffffff"/>
                      </a:solidFill>
                    </a:lnL>
                    <a:lnR w="12240">
                      <a:solidFill>
                        <a:srgbClr val="ffffff"/>
                      </a:solidFill>
                    </a:lnR>
                    <a:lnT w="12240">
                      <a:solidFill>
                        <a:srgbClr val="002060"/>
                      </a:solidFill>
                    </a:lnT>
                    <a:lnB w="12240">
                      <a:solidFill>
                        <a:srgbClr val="ffffff"/>
                      </a:solidFill>
                    </a:lnB>
                    <a:solidFill>
                      <a:srgbClr val="ffffff"/>
                    </a:solidFill>
                  </a:tcPr>
                </a:tc>
                <a:tc>
                  <a:txBody>
                    <a:bodyPr anchor="ctr">
                      <a:noAutofit/>
                    </a:bodyPr>
                    <a:p>
                      <a:pPr>
                        <a:lnSpc>
                          <a:spcPct val="100000"/>
                        </a:lnSpc>
                        <a:buNone/>
                      </a:pPr>
                      <a:r>
                        <a:rPr b="0" lang="en-US" sz="1100" spc="-1" strike="noStrike">
                          <a:solidFill>
                            <a:srgbClr val="000056"/>
                          </a:solidFill>
                          <a:latin typeface="Arial"/>
                        </a:rPr>
                        <a:t>Increased Commitment to Helping the World’s Poor</a:t>
                      </a:r>
                      <a:endParaRPr b="0" lang="en-US" sz="1100" spc="-1" strike="noStrike">
                        <a:latin typeface="Arial"/>
                      </a:endParaRPr>
                    </a:p>
                  </a:txBody>
                  <a:tcPr anchor="ctr" marL="91440" marR="91440">
                    <a:lnL w="12240">
                      <a:solidFill>
                        <a:srgbClr val="ffffff"/>
                      </a:solidFill>
                    </a:lnL>
                    <a:lnR w="12240">
                      <a:solidFill>
                        <a:srgbClr val="ffffff"/>
                      </a:solidFill>
                    </a:lnR>
                    <a:lnT w="12240">
                      <a:solidFill>
                        <a:srgbClr val="002060"/>
                      </a:solidFill>
                    </a:lnT>
                    <a:lnB w="12240">
                      <a:solidFill>
                        <a:srgbClr val="ffffff"/>
                      </a:solidFill>
                    </a:lnB>
                    <a:solidFill>
                      <a:srgbClr val="ffffff"/>
                    </a:solidFill>
                  </a:tcPr>
                </a:tc>
              </a:tr>
            </a:tbl>
          </a:graphicData>
        </a:graphic>
      </p:graphicFrame>
    </p:spTree>
  </p:cSld>
  <mc:AlternateContent>
    <mc:Choice Requires="p14">
      <p:transition p14:dur="10"/>
    </mc:Choice>
    <mc:Fallback>
      <p:transition/>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PlaceHolder 1"/>
          <p:cNvSpPr>
            <a:spLocks noGrp="1"/>
          </p:cNvSpPr>
          <p:nvPr>
            <p:ph type="title"/>
          </p:nvPr>
        </p:nvSpPr>
        <p:spPr>
          <a:xfrm>
            <a:off x="326880" y="496800"/>
            <a:ext cx="7890120" cy="354240"/>
          </a:xfrm>
          <a:prstGeom prst="rect">
            <a:avLst/>
          </a:prstGeom>
          <a:noFill/>
          <a:ln w="9360">
            <a:noFill/>
          </a:ln>
        </p:spPr>
        <p:txBody>
          <a:bodyPr numCol="1" spcCol="0" lIns="45720" rIns="45720" tIns="0" bIns="0" anchor="b">
            <a:noAutofit/>
          </a:bodyPr>
          <a:p>
            <a:pPr>
              <a:lnSpc>
                <a:spcPct val="95000"/>
              </a:lnSpc>
              <a:buNone/>
            </a:pPr>
            <a:r>
              <a:rPr b="1" lang="en-US" sz="1800" spc="-1" strike="noStrike">
                <a:solidFill>
                  <a:srgbClr val="000066"/>
                </a:solidFill>
                <a:latin typeface="Arial"/>
              </a:rPr>
              <a:t>The camp schedule</a:t>
            </a:r>
            <a:endParaRPr b="0" lang="en-US" sz="1800" spc="-1" strike="noStrike">
              <a:latin typeface="Arial"/>
            </a:endParaRPr>
          </a:p>
        </p:txBody>
      </p:sp>
      <p:graphicFrame>
        <p:nvGraphicFramePr>
          <p:cNvPr id="143" name="Table 2"/>
          <p:cNvGraphicFramePr/>
          <p:nvPr/>
        </p:nvGraphicFramePr>
        <p:xfrm>
          <a:off x="615960" y="1219320"/>
          <a:ext cx="7584840" cy="2354760"/>
        </p:xfrm>
        <a:graphic>
          <a:graphicData uri="http://schemas.openxmlformats.org/drawingml/2006/table">
            <a:tbl>
              <a:tblPr/>
              <a:tblGrid>
                <a:gridCol w="915480"/>
                <a:gridCol w="1167120"/>
                <a:gridCol w="686520"/>
                <a:gridCol w="806400"/>
                <a:gridCol w="772200"/>
                <a:gridCol w="789480"/>
                <a:gridCol w="1177560"/>
                <a:gridCol w="1270440"/>
              </a:tblGrid>
              <a:tr h="262440">
                <a:tc>
                  <a:tcPr anchor="t"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chor="t">
                      <a:noAutofit/>
                    </a:bodyPr>
                    <a:p>
                      <a:pPr>
                        <a:lnSpc>
                          <a:spcPct val="100000"/>
                        </a:lnSpc>
                        <a:buNone/>
                      </a:pPr>
                      <a:r>
                        <a:rPr b="1" lang="en-US" sz="1200" spc="-1" strike="noStrike">
                          <a:solidFill>
                            <a:srgbClr val="000056"/>
                          </a:solidFill>
                          <a:latin typeface="Arial"/>
                        </a:rPr>
                        <a:t>SUN</a:t>
                      </a:r>
                      <a:endParaRPr b="0" lang="en-US" sz="1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tc>
                  <a:txBody>
                    <a:bodyPr anchor="t">
                      <a:noAutofit/>
                    </a:bodyPr>
                    <a:p>
                      <a:pPr>
                        <a:lnSpc>
                          <a:spcPct val="100000"/>
                        </a:lnSpc>
                        <a:buNone/>
                      </a:pPr>
                      <a:r>
                        <a:rPr b="1" lang="en-US" sz="1200" spc="-1" strike="noStrike">
                          <a:solidFill>
                            <a:srgbClr val="000056"/>
                          </a:solidFill>
                          <a:latin typeface="Arial"/>
                        </a:rPr>
                        <a:t>MON</a:t>
                      </a:r>
                      <a:endParaRPr b="0" lang="en-US" sz="1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tc>
                  <a:txBody>
                    <a:bodyPr anchor="t">
                      <a:noAutofit/>
                    </a:bodyPr>
                    <a:p>
                      <a:pPr>
                        <a:lnSpc>
                          <a:spcPct val="100000"/>
                        </a:lnSpc>
                        <a:buNone/>
                      </a:pPr>
                      <a:r>
                        <a:rPr b="1" lang="en-US" sz="1200" spc="-1" strike="noStrike">
                          <a:solidFill>
                            <a:srgbClr val="000056"/>
                          </a:solidFill>
                          <a:latin typeface="Arial"/>
                        </a:rPr>
                        <a:t>TUES</a:t>
                      </a:r>
                      <a:endParaRPr b="0" lang="en-US" sz="1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tc>
                  <a:txBody>
                    <a:bodyPr anchor="t">
                      <a:noAutofit/>
                    </a:bodyPr>
                    <a:p>
                      <a:pPr>
                        <a:lnSpc>
                          <a:spcPct val="100000"/>
                        </a:lnSpc>
                        <a:buNone/>
                      </a:pPr>
                      <a:r>
                        <a:rPr b="1" lang="en-US" sz="1200" spc="-1" strike="noStrike">
                          <a:solidFill>
                            <a:srgbClr val="000056"/>
                          </a:solidFill>
                          <a:latin typeface="Arial"/>
                        </a:rPr>
                        <a:t>WED</a:t>
                      </a:r>
                      <a:endParaRPr b="0" lang="en-US" sz="1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tc>
                  <a:txBody>
                    <a:bodyPr anchor="t">
                      <a:noAutofit/>
                    </a:bodyPr>
                    <a:p>
                      <a:pPr>
                        <a:lnSpc>
                          <a:spcPct val="100000"/>
                        </a:lnSpc>
                        <a:buNone/>
                      </a:pPr>
                      <a:r>
                        <a:rPr b="1" lang="en-US" sz="1200" spc="-1" strike="noStrike">
                          <a:solidFill>
                            <a:srgbClr val="000056"/>
                          </a:solidFill>
                          <a:latin typeface="Arial"/>
                        </a:rPr>
                        <a:t>THURS</a:t>
                      </a:r>
                      <a:endParaRPr b="0" lang="en-US" sz="1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tc>
                  <a:txBody>
                    <a:bodyPr anchor="t">
                      <a:noAutofit/>
                    </a:bodyPr>
                    <a:p>
                      <a:pPr>
                        <a:lnSpc>
                          <a:spcPct val="100000"/>
                        </a:lnSpc>
                        <a:buNone/>
                      </a:pPr>
                      <a:r>
                        <a:rPr b="1" lang="en-US" sz="1200" spc="-1" strike="noStrike">
                          <a:solidFill>
                            <a:srgbClr val="000056"/>
                          </a:solidFill>
                          <a:latin typeface="Arial"/>
                        </a:rPr>
                        <a:t>FRI</a:t>
                      </a:r>
                      <a:endParaRPr b="0" lang="en-US" sz="1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tc>
                  <a:txBody>
                    <a:bodyPr anchor="t">
                      <a:noAutofit/>
                    </a:bodyPr>
                    <a:p>
                      <a:pPr>
                        <a:lnSpc>
                          <a:spcPct val="100000"/>
                        </a:lnSpc>
                        <a:buNone/>
                      </a:pPr>
                      <a:r>
                        <a:rPr b="1" lang="en-US" sz="1200" spc="-1" strike="noStrike">
                          <a:solidFill>
                            <a:srgbClr val="000056"/>
                          </a:solidFill>
                          <a:latin typeface="Arial"/>
                        </a:rPr>
                        <a:t>SAT</a:t>
                      </a:r>
                      <a:endParaRPr b="0" lang="en-US" sz="1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tr>
              <a:tr h="433080">
                <a:tc>
                  <a:txBody>
                    <a:bodyPr anchor="t">
                      <a:noAutofit/>
                    </a:bodyPr>
                    <a:p>
                      <a:pPr>
                        <a:lnSpc>
                          <a:spcPct val="100000"/>
                        </a:lnSpc>
                        <a:buNone/>
                      </a:pPr>
                      <a:r>
                        <a:rPr b="1" lang="en-US" sz="1400" spc="-1" strike="noStrike">
                          <a:solidFill>
                            <a:srgbClr val="000056"/>
                          </a:solidFill>
                          <a:latin typeface="Arial"/>
                        </a:rPr>
                        <a:t>Week 1</a:t>
                      </a:r>
                      <a:endParaRPr b="0" lang="en-US" sz="14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chor="t">
                      <a:noAutofit/>
                    </a:bodyPr>
                    <a:p>
                      <a:pPr>
                        <a:lnSpc>
                          <a:spcPct val="100000"/>
                        </a:lnSpc>
                        <a:buNone/>
                      </a:pPr>
                      <a:r>
                        <a:rPr b="0" lang="en-US" sz="1200" spc="-1" strike="noStrike">
                          <a:solidFill>
                            <a:srgbClr val="000056"/>
                          </a:solidFill>
                          <a:latin typeface="Arial"/>
                        </a:rPr>
                        <a:t>Registration,</a:t>
                      </a:r>
                      <a:endParaRPr b="0" lang="en-US" sz="1200" spc="-1" strike="noStrike">
                        <a:latin typeface="Arial"/>
                      </a:endParaRPr>
                    </a:p>
                    <a:p>
                      <a:pPr>
                        <a:lnSpc>
                          <a:spcPct val="100000"/>
                        </a:lnSpc>
                        <a:buNone/>
                      </a:pPr>
                      <a:r>
                        <a:rPr b="0" lang="en-US" sz="1200" spc="-1" strike="noStrike">
                          <a:solidFill>
                            <a:srgbClr val="000056"/>
                          </a:solidFill>
                          <a:latin typeface="Arial"/>
                        </a:rPr>
                        <a:t>Orientation</a:t>
                      </a:r>
                      <a:endParaRPr b="0" lang="en-US" sz="1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e0e0ff"/>
                    </a:solidFill>
                  </a:tcPr>
                </a:tc>
                <a:tc>
                  <a:txBody>
                    <a:bodyPr anchor="t">
                      <a:noAutofit/>
                    </a:bodyPr>
                    <a:p>
                      <a:pPr>
                        <a:lnSpc>
                          <a:spcPct val="100000"/>
                        </a:lnSpc>
                        <a:buNone/>
                      </a:pPr>
                      <a:r>
                        <a:rPr b="0" lang="en-US" sz="1200" spc="-1" strike="noStrike">
                          <a:solidFill>
                            <a:srgbClr val="000056"/>
                          </a:solidFill>
                          <a:latin typeface="Arial"/>
                        </a:rPr>
                        <a:t>Class</a:t>
                      </a:r>
                      <a:endParaRPr b="0" lang="en-US" sz="1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e0e0ff"/>
                    </a:solidFill>
                  </a:tcPr>
                </a:tc>
                <a:tc>
                  <a:txBody>
                    <a:bodyPr anchor="t">
                      <a:noAutofit/>
                    </a:bodyPr>
                    <a:p>
                      <a:pPr>
                        <a:lnSpc>
                          <a:spcPct val="100000"/>
                        </a:lnSpc>
                        <a:buNone/>
                        <a:tabLst>
                          <a:tab algn="l" pos="0"/>
                        </a:tabLst>
                      </a:pPr>
                      <a:r>
                        <a:rPr b="0" lang="en-US" sz="1200" spc="-1" strike="noStrike">
                          <a:solidFill>
                            <a:srgbClr val="000056"/>
                          </a:solidFill>
                          <a:latin typeface="Arial"/>
                        </a:rPr>
                        <a:t>Class</a:t>
                      </a:r>
                      <a:endParaRPr b="0" lang="en-US" sz="1200" spc="-1" strike="noStrike">
                        <a:latin typeface="Arial"/>
                      </a:endParaRPr>
                    </a:p>
                    <a:p>
                      <a:pPr>
                        <a:lnSpc>
                          <a:spcPct val="100000"/>
                        </a:lnSpc>
                        <a:buNone/>
                        <a:tabLst>
                          <a:tab algn="l" pos="0"/>
                        </a:tabLst>
                      </a:pPr>
                      <a:endParaRPr b="0" lang="en-US" sz="1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e0e0ff"/>
                    </a:solidFill>
                  </a:tcPr>
                </a:tc>
                <a:tc>
                  <a:txBody>
                    <a:bodyPr anchor="t">
                      <a:noAutofit/>
                    </a:bodyPr>
                    <a:p>
                      <a:pPr>
                        <a:lnSpc>
                          <a:spcPct val="100000"/>
                        </a:lnSpc>
                        <a:buNone/>
                        <a:tabLst>
                          <a:tab algn="l" pos="0"/>
                        </a:tabLst>
                      </a:pPr>
                      <a:r>
                        <a:rPr b="0" lang="en-US" sz="1200" spc="-1" strike="noStrike">
                          <a:solidFill>
                            <a:srgbClr val="000056"/>
                          </a:solidFill>
                          <a:latin typeface="Arial"/>
                        </a:rPr>
                        <a:t>Class</a:t>
                      </a:r>
                      <a:endParaRPr b="0" lang="en-US" sz="1200" spc="-1" strike="noStrike">
                        <a:latin typeface="Arial"/>
                      </a:endParaRPr>
                    </a:p>
                    <a:p>
                      <a:pPr>
                        <a:lnSpc>
                          <a:spcPct val="100000"/>
                        </a:lnSpc>
                        <a:buNone/>
                        <a:tabLst>
                          <a:tab algn="l" pos="0"/>
                        </a:tabLst>
                      </a:pPr>
                      <a:endParaRPr b="0" lang="en-US" sz="1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e0e0ff"/>
                    </a:solidFill>
                  </a:tcPr>
                </a:tc>
                <a:tc>
                  <a:txBody>
                    <a:bodyPr anchor="t">
                      <a:noAutofit/>
                    </a:bodyPr>
                    <a:p>
                      <a:pPr>
                        <a:lnSpc>
                          <a:spcPct val="100000"/>
                        </a:lnSpc>
                        <a:buNone/>
                        <a:tabLst>
                          <a:tab algn="l" pos="0"/>
                        </a:tabLst>
                      </a:pPr>
                      <a:r>
                        <a:rPr b="0" lang="en-US" sz="1200" spc="-1" strike="noStrike">
                          <a:solidFill>
                            <a:srgbClr val="000056"/>
                          </a:solidFill>
                          <a:latin typeface="Arial"/>
                        </a:rPr>
                        <a:t>Class</a:t>
                      </a:r>
                      <a:endParaRPr b="0" lang="en-US" sz="1200" spc="-1" strike="noStrike">
                        <a:latin typeface="Arial"/>
                      </a:endParaRPr>
                    </a:p>
                    <a:p>
                      <a:pPr>
                        <a:lnSpc>
                          <a:spcPct val="100000"/>
                        </a:lnSpc>
                        <a:buNone/>
                        <a:tabLst>
                          <a:tab algn="l" pos="0"/>
                        </a:tabLst>
                      </a:pPr>
                      <a:endParaRPr b="0" lang="en-US" sz="1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e0e0ff"/>
                    </a:solidFill>
                  </a:tcPr>
                </a:tc>
                <a:tc>
                  <a:txBody>
                    <a:bodyPr anchor="t">
                      <a:noAutofit/>
                    </a:bodyPr>
                    <a:p>
                      <a:pPr>
                        <a:lnSpc>
                          <a:spcPct val="100000"/>
                        </a:lnSpc>
                        <a:buNone/>
                      </a:pPr>
                      <a:r>
                        <a:rPr b="0" lang="en-US" sz="1200" spc="-1" strike="noStrike">
                          <a:solidFill>
                            <a:srgbClr val="000056"/>
                          </a:solidFill>
                          <a:latin typeface="Arial"/>
                        </a:rPr>
                        <a:t>Tests &amp; Competitions</a:t>
                      </a:r>
                      <a:endParaRPr b="0" lang="en-US" sz="1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e0e0ff"/>
                    </a:solidFill>
                  </a:tcPr>
                </a:tc>
                <a:tc>
                  <a:tcPr anchor="t"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603720">
                <a:tc>
                  <a:txBody>
                    <a:bodyPr anchor="t">
                      <a:noAutofit/>
                    </a:bodyPr>
                    <a:p>
                      <a:pPr>
                        <a:lnSpc>
                          <a:spcPct val="100000"/>
                        </a:lnSpc>
                        <a:buNone/>
                        <a:tabLst>
                          <a:tab algn="l" pos="0"/>
                        </a:tabLst>
                      </a:pPr>
                      <a:r>
                        <a:rPr b="1" lang="en-US" sz="1400" spc="-1" strike="noStrike">
                          <a:solidFill>
                            <a:srgbClr val="000056"/>
                          </a:solidFill>
                          <a:latin typeface="Arial"/>
                        </a:rPr>
                        <a:t>Week 2</a:t>
                      </a:r>
                      <a:endParaRPr b="0" lang="en-US" sz="14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noFill/>
                  </a:tcPr>
                </a:tc>
                <a:tc>
                  <a:tcPr anchor="t"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chor="t">
                      <a:noAutofit/>
                    </a:bodyPr>
                    <a:p>
                      <a:pPr>
                        <a:lnSpc>
                          <a:spcPct val="100000"/>
                        </a:lnSpc>
                        <a:buNone/>
                      </a:pPr>
                      <a:r>
                        <a:rPr b="0" lang="en-US" sz="1200" spc="-1" strike="noStrike">
                          <a:solidFill>
                            <a:srgbClr val="000056"/>
                          </a:solidFill>
                          <a:latin typeface="Arial"/>
                        </a:rPr>
                        <a:t>Class</a:t>
                      </a:r>
                      <a:endParaRPr b="0" lang="en-US" sz="1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e0e0ff"/>
                    </a:solidFill>
                  </a:tcPr>
                </a:tc>
                <a:tc>
                  <a:txBody>
                    <a:bodyPr anchor="t">
                      <a:noAutofit/>
                    </a:bodyPr>
                    <a:p>
                      <a:pPr>
                        <a:lnSpc>
                          <a:spcPct val="100000"/>
                        </a:lnSpc>
                        <a:buNone/>
                        <a:tabLst>
                          <a:tab algn="l" pos="0"/>
                        </a:tabLst>
                      </a:pPr>
                      <a:r>
                        <a:rPr b="0" lang="en-US" sz="1200" spc="-1" strike="noStrike">
                          <a:solidFill>
                            <a:srgbClr val="000056"/>
                          </a:solidFill>
                          <a:latin typeface="Arial"/>
                        </a:rPr>
                        <a:t>Class</a:t>
                      </a:r>
                      <a:endParaRPr b="0" lang="en-US" sz="1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e0e0ff"/>
                    </a:solidFill>
                  </a:tcPr>
                </a:tc>
                <a:tc>
                  <a:txBody>
                    <a:bodyPr anchor="t">
                      <a:noAutofit/>
                    </a:bodyPr>
                    <a:p>
                      <a:pPr>
                        <a:lnSpc>
                          <a:spcPct val="100000"/>
                        </a:lnSpc>
                        <a:buNone/>
                        <a:tabLst>
                          <a:tab algn="l" pos="0"/>
                        </a:tabLst>
                      </a:pPr>
                      <a:r>
                        <a:rPr b="0" lang="en-US" sz="1200" spc="-1" strike="noStrike">
                          <a:solidFill>
                            <a:srgbClr val="000056"/>
                          </a:solidFill>
                          <a:latin typeface="Arial"/>
                        </a:rPr>
                        <a:t>Class</a:t>
                      </a:r>
                      <a:endParaRPr b="0" lang="en-US" sz="1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e0e0ff"/>
                    </a:solidFill>
                  </a:tcPr>
                </a:tc>
                <a:tc>
                  <a:txBody>
                    <a:bodyPr anchor="t">
                      <a:noAutofit/>
                    </a:bodyPr>
                    <a:p>
                      <a:pPr>
                        <a:lnSpc>
                          <a:spcPct val="100000"/>
                        </a:lnSpc>
                        <a:buNone/>
                        <a:tabLst>
                          <a:tab algn="l" pos="0"/>
                        </a:tabLst>
                      </a:pPr>
                      <a:r>
                        <a:rPr b="0" lang="en-US" sz="1200" spc="-1" strike="noStrike">
                          <a:solidFill>
                            <a:srgbClr val="000056"/>
                          </a:solidFill>
                          <a:latin typeface="Arial"/>
                        </a:rPr>
                        <a:t>Class</a:t>
                      </a:r>
                      <a:endParaRPr b="0" lang="en-US" sz="1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e0e0ff"/>
                    </a:solidFill>
                  </a:tcPr>
                </a:tc>
                <a:tc>
                  <a:txBody>
                    <a:bodyPr anchor="t">
                      <a:noAutofit/>
                    </a:bodyPr>
                    <a:p>
                      <a:pPr>
                        <a:lnSpc>
                          <a:spcPct val="100000"/>
                        </a:lnSpc>
                        <a:buNone/>
                        <a:tabLst>
                          <a:tab algn="l" pos="0"/>
                        </a:tabLst>
                      </a:pPr>
                      <a:r>
                        <a:rPr b="0" lang="en-US" sz="1200" spc="-1" strike="noStrike">
                          <a:solidFill>
                            <a:srgbClr val="000056"/>
                          </a:solidFill>
                          <a:latin typeface="Arial"/>
                        </a:rPr>
                        <a:t>Tests &amp; Competitions</a:t>
                      </a:r>
                      <a:endParaRPr b="0" lang="en-US" sz="1200" spc="-1" strike="noStrike">
                        <a:latin typeface="Arial"/>
                      </a:endParaRPr>
                    </a:p>
                    <a:p>
                      <a:pPr>
                        <a:lnSpc>
                          <a:spcPct val="100000"/>
                        </a:lnSpc>
                        <a:buNone/>
                        <a:tabLst>
                          <a:tab algn="l" pos="0"/>
                        </a:tabLst>
                      </a:pPr>
                      <a:endParaRPr b="0" lang="en-US" sz="1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e0e0ff"/>
                    </a:solidFill>
                  </a:tcPr>
                </a:tc>
                <a:tc>
                  <a:tcPr anchor="t"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603720">
                <a:tc>
                  <a:txBody>
                    <a:bodyPr anchor="t">
                      <a:noAutofit/>
                    </a:bodyPr>
                    <a:p>
                      <a:pPr>
                        <a:lnSpc>
                          <a:spcPct val="100000"/>
                        </a:lnSpc>
                        <a:buNone/>
                        <a:tabLst>
                          <a:tab algn="l" pos="0"/>
                        </a:tabLst>
                      </a:pPr>
                      <a:r>
                        <a:rPr b="1" lang="en-US" sz="1400" spc="-1" strike="noStrike">
                          <a:solidFill>
                            <a:srgbClr val="000056"/>
                          </a:solidFill>
                          <a:latin typeface="Arial"/>
                        </a:rPr>
                        <a:t>Week 3</a:t>
                      </a:r>
                      <a:endParaRPr b="0" lang="en-US" sz="14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noFill/>
                  </a:tcPr>
                </a:tc>
                <a:tc>
                  <a:tcPr anchor="t"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chor="t">
                      <a:noAutofit/>
                    </a:bodyPr>
                    <a:p>
                      <a:pPr>
                        <a:lnSpc>
                          <a:spcPct val="100000"/>
                        </a:lnSpc>
                        <a:buNone/>
                      </a:pPr>
                      <a:r>
                        <a:rPr b="0" lang="en-US" sz="1200" spc="-1" strike="noStrike">
                          <a:solidFill>
                            <a:srgbClr val="000056"/>
                          </a:solidFill>
                          <a:latin typeface="Arial"/>
                        </a:rPr>
                        <a:t>Class</a:t>
                      </a:r>
                      <a:endParaRPr b="0" lang="en-US" sz="1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e0e0ff"/>
                    </a:solidFill>
                  </a:tcPr>
                </a:tc>
                <a:tc>
                  <a:txBody>
                    <a:bodyPr anchor="t">
                      <a:noAutofit/>
                    </a:bodyPr>
                    <a:p>
                      <a:pPr>
                        <a:lnSpc>
                          <a:spcPct val="100000"/>
                        </a:lnSpc>
                        <a:buNone/>
                        <a:tabLst>
                          <a:tab algn="l" pos="0"/>
                        </a:tabLst>
                      </a:pPr>
                      <a:r>
                        <a:rPr b="0" lang="en-US" sz="1200" spc="-1" strike="noStrike">
                          <a:solidFill>
                            <a:srgbClr val="000056"/>
                          </a:solidFill>
                          <a:latin typeface="Arial"/>
                        </a:rPr>
                        <a:t>Class</a:t>
                      </a:r>
                      <a:endParaRPr b="0" lang="en-US" sz="1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e0e0ff"/>
                    </a:solidFill>
                  </a:tcPr>
                </a:tc>
                <a:tc>
                  <a:txBody>
                    <a:bodyPr anchor="t">
                      <a:noAutofit/>
                    </a:bodyPr>
                    <a:p>
                      <a:pPr>
                        <a:lnSpc>
                          <a:spcPct val="100000"/>
                        </a:lnSpc>
                        <a:buNone/>
                        <a:tabLst>
                          <a:tab algn="l" pos="0"/>
                        </a:tabLst>
                      </a:pPr>
                      <a:r>
                        <a:rPr b="0" lang="en-US" sz="1200" spc="-1" strike="noStrike">
                          <a:solidFill>
                            <a:srgbClr val="000056"/>
                          </a:solidFill>
                          <a:latin typeface="Arial"/>
                        </a:rPr>
                        <a:t>Class</a:t>
                      </a:r>
                      <a:endParaRPr b="0" lang="en-US" sz="1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e0e0ff"/>
                    </a:solidFill>
                  </a:tcPr>
                </a:tc>
                <a:tc>
                  <a:txBody>
                    <a:bodyPr anchor="t">
                      <a:noAutofit/>
                    </a:bodyPr>
                    <a:p>
                      <a:pPr>
                        <a:lnSpc>
                          <a:spcPct val="100000"/>
                        </a:lnSpc>
                        <a:buNone/>
                        <a:tabLst>
                          <a:tab algn="l" pos="0"/>
                        </a:tabLst>
                      </a:pPr>
                      <a:r>
                        <a:rPr b="0" lang="en-US" sz="1200" spc="-1" strike="noStrike">
                          <a:solidFill>
                            <a:srgbClr val="000056"/>
                          </a:solidFill>
                          <a:latin typeface="Arial"/>
                        </a:rPr>
                        <a:t>Class</a:t>
                      </a:r>
                      <a:endParaRPr b="0" lang="en-US" sz="1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e0e0ff"/>
                    </a:solidFill>
                  </a:tcPr>
                </a:tc>
                <a:tc>
                  <a:txBody>
                    <a:bodyPr anchor="t">
                      <a:noAutofit/>
                    </a:bodyPr>
                    <a:p>
                      <a:pPr>
                        <a:lnSpc>
                          <a:spcPct val="100000"/>
                        </a:lnSpc>
                        <a:buNone/>
                        <a:tabLst>
                          <a:tab algn="l" pos="0"/>
                        </a:tabLst>
                      </a:pPr>
                      <a:r>
                        <a:rPr b="0" lang="en-US" sz="1200" spc="-1" strike="noStrike">
                          <a:solidFill>
                            <a:srgbClr val="000056"/>
                          </a:solidFill>
                          <a:latin typeface="Arial"/>
                        </a:rPr>
                        <a:t>Tests &amp; Competitions</a:t>
                      </a:r>
                      <a:endParaRPr b="0" lang="en-US" sz="1200" spc="-1" strike="noStrike">
                        <a:latin typeface="Arial"/>
                      </a:endParaRPr>
                    </a:p>
                    <a:p>
                      <a:pPr>
                        <a:lnSpc>
                          <a:spcPct val="100000"/>
                        </a:lnSpc>
                        <a:buNone/>
                        <a:tabLst>
                          <a:tab algn="l" pos="0"/>
                        </a:tabLst>
                      </a:pPr>
                      <a:endParaRPr b="0" lang="en-US" sz="1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e0e0ff"/>
                    </a:solidFill>
                  </a:tcPr>
                </a:tc>
                <a:tc>
                  <a:txBody>
                    <a:bodyPr anchor="t">
                      <a:noAutofit/>
                    </a:bodyPr>
                    <a:p>
                      <a:pPr>
                        <a:lnSpc>
                          <a:spcPct val="100000"/>
                        </a:lnSpc>
                        <a:buNone/>
                        <a:tabLst>
                          <a:tab algn="l" pos="0"/>
                        </a:tabLst>
                      </a:pPr>
                      <a:r>
                        <a:rPr b="0" lang="en-US" sz="1200" spc="-1" strike="noStrike">
                          <a:solidFill>
                            <a:srgbClr val="000056"/>
                          </a:solidFill>
                          <a:latin typeface="Arial"/>
                        </a:rPr>
                        <a:t>Tests &amp; Competitions</a:t>
                      </a:r>
                      <a:endParaRPr b="0" lang="en-US" sz="1200" spc="-1" strike="noStrike">
                        <a:latin typeface="Arial"/>
                      </a:endParaRPr>
                    </a:p>
                    <a:p>
                      <a:pPr>
                        <a:lnSpc>
                          <a:spcPct val="100000"/>
                        </a:lnSpc>
                        <a:buNone/>
                        <a:tabLst>
                          <a:tab algn="l" pos="0"/>
                        </a:tabLst>
                      </a:pPr>
                      <a:endParaRPr b="0" lang="en-US" sz="1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e0e0ff"/>
                    </a:solidFill>
                  </a:tcPr>
                </a:tc>
              </a:tr>
              <a:tr h="452160">
                <a:tc>
                  <a:txBody>
                    <a:bodyPr anchor="t">
                      <a:noAutofit/>
                    </a:bodyPr>
                    <a:p>
                      <a:pPr>
                        <a:lnSpc>
                          <a:spcPct val="100000"/>
                        </a:lnSpc>
                        <a:buNone/>
                        <a:tabLst>
                          <a:tab algn="l" pos="0"/>
                        </a:tabLst>
                      </a:pPr>
                      <a:r>
                        <a:rPr b="1" lang="en-US" sz="1400" spc="-1" strike="noStrike">
                          <a:solidFill>
                            <a:srgbClr val="000056"/>
                          </a:solidFill>
                          <a:latin typeface="Arial"/>
                        </a:rPr>
                        <a:t>Week 4</a:t>
                      </a:r>
                      <a:endParaRPr b="0" lang="en-US" sz="14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chor="t">
                      <a:noAutofit/>
                    </a:bodyPr>
                    <a:p>
                      <a:pPr>
                        <a:lnSpc>
                          <a:spcPct val="100000"/>
                        </a:lnSpc>
                        <a:buNone/>
                        <a:tabLst>
                          <a:tab algn="l" pos="0"/>
                        </a:tabLst>
                      </a:pPr>
                      <a:r>
                        <a:rPr b="0" lang="en-US" sz="1200" spc="-1" strike="noStrike">
                          <a:solidFill>
                            <a:srgbClr val="000056"/>
                          </a:solidFill>
                          <a:latin typeface="Arial"/>
                        </a:rPr>
                        <a:t>Awards Ceremony</a:t>
                      </a:r>
                      <a:endParaRPr b="0" lang="en-US" sz="1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e0e0ff"/>
                    </a:solidFill>
                  </a:tcPr>
                </a:tc>
                <a:tc>
                  <a:tcPr anchor="t" marL="91440" marR="91440">
                    <a:lnL w="12240">
                      <a:solidFill>
                        <a:srgbClr val="000000"/>
                      </a:solidFill>
                    </a:lnL>
                    <a:lnR w="12240">
                      <a:solidFill>
                        <a:srgbClr val="000000"/>
                      </a:solidFill>
                    </a:lnR>
                    <a:lnT w="12240">
                      <a:solidFill>
                        <a:srgbClr val="000000"/>
                      </a:solidFill>
                    </a:lnT>
                    <a:lnB w="12240">
                      <a:solidFill>
                        <a:srgbClr val="000000"/>
                      </a:solidFill>
                    </a:lnB>
                    <a:noFill/>
                  </a:tcPr>
                </a:tc>
                <a:tc>
                  <a:tcPr anchor="t" marL="91440" marR="91440">
                    <a:lnL w="12240">
                      <a:solidFill>
                        <a:srgbClr val="000000"/>
                      </a:solidFill>
                    </a:lnL>
                    <a:lnR w="12240">
                      <a:solidFill>
                        <a:srgbClr val="000000"/>
                      </a:solidFill>
                    </a:lnR>
                    <a:lnT w="12240">
                      <a:solidFill>
                        <a:srgbClr val="000000"/>
                      </a:solidFill>
                    </a:lnT>
                    <a:lnB w="12240">
                      <a:solidFill>
                        <a:srgbClr val="000000"/>
                      </a:solidFill>
                    </a:lnB>
                    <a:noFill/>
                  </a:tcPr>
                </a:tc>
                <a:tc>
                  <a:tcPr anchor="t" marL="91440" marR="91440">
                    <a:lnL w="12240">
                      <a:solidFill>
                        <a:srgbClr val="000000"/>
                      </a:solidFill>
                    </a:lnL>
                    <a:lnR w="12240">
                      <a:solidFill>
                        <a:srgbClr val="000000"/>
                      </a:solidFill>
                    </a:lnR>
                    <a:lnT w="12240">
                      <a:solidFill>
                        <a:srgbClr val="000000"/>
                      </a:solidFill>
                    </a:lnT>
                    <a:lnB w="12240">
                      <a:solidFill>
                        <a:srgbClr val="000000"/>
                      </a:solidFill>
                    </a:lnB>
                    <a:noFill/>
                  </a:tcPr>
                </a:tc>
                <a:tc>
                  <a:tcPr anchor="t" marL="91440" marR="91440">
                    <a:lnL w="12240">
                      <a:solidFill>
                        <a:srgbClr val="000000"/>
                      </a:solidFill>
                    </a:lnL>
                    <a:lnR w="12240">
                      <a:solidFill>
                        <a:srgbClr val="000000"/>
                      </a:solidFill>
                    </a:lnR>
                    <a:lnT w="12240">
                      <a:solidFill>
                        <a:srgbClr val="000000"/>
                      </a:solidFill>
                    </a:lnT>
                    <a:lnB w="12240">
                      <a:solidFill>
                        <a:srgbClr val="000000"/>
                      </a:solidFill>
                    </a:lnB>
                    <a:noFill/>
                  </a:tcPr>
                </a:tc>
                <a:tc>
                  <a:tcPr anchor="t" marL="91440" marR="91440">
                    <a:lnL w="12240">
                      <a:solidFill>
                        <a:srgbClr val="000000"/>
                      </a:solidFill>
                    </a:lnL>
                    <a:lnR w="12240">
                      <a:solidFill>
                        <a:srgbClr val="000000"/>
                      </a:solidFill>
                    </a:lnR>
                    <a:lnT w="12240">
                      <a:solidFill>
                        <a:srgbClr val="000000"/>
                      </a:solidFill>
                    </a:lnT>
                    <a:lnB w="12240">
                      <a:solidFill>
                        <a:srgbClr val="000000"/>
                      </a:solidFill>
                    </a:lnB>
                    <a:noFill/>
                  </a:tcPr>
                </a:tc>
                <a:tc>
                  <a:tcPr anchor="t" marL="91440" marR="9144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graphicFrame>
        <p:nvGraphicFramePr>
          <p:cNvPr id="144" name="Table 11"/>
          <p:cNvGraphicFramePr/>
          <p:nvPr/>
        </p:nvGraphicFramePr>
        <p:xfrm>
          <a:off x="609480" y="4191120"/>
          <a:ext cx="6775200" cy="2215080"/>
        </p:xfrm>
        <a:graphic>
          <a:graphicData uri="http://schemas.openxmlformats.org/drawingml/2006/table">
            <a:tbl>
              <a:tblPr/>
              <a:tblGrid>
                <a:gridCol w="1295280"/>
                <a:gridCol w="838080"/>
                <a:gridCol w="845640"/>
                <a:gridCol w="887760"/>
                <a:gridCol w="820080"/>
                <a:gridCol w="838080"/>
                <a:gridCol w="1250640"/>
              </a:tblGrid>
              <a:tr h="691200">
                <a:tc>
                  <a:txBody>
                    <a:bodyPr anchor="t">
                      <a:noAutofit/>
                    </a:bodyPr>
                    <a:p>
                      <a:pPr>
                        <a:lnSpc>
                          <a:spcPct val="100000"/>
                        </a:lnSpc>
                        <a:buNone/>
                      </a:pPr>
                      <a:r>
                        <a:rPr b="1" lang="en-US" sz="1400" spc="-1" strike="noStrike">
                          <a:solidFill>
                            <a:srgbClr val="000056"/>
                          </a:solidFill>
                          <a:latin typeface="Arial"/>
                        </a:rPr>
                        <a:t>Morning</a:t>
                      </a:r>
                      <a:endParaRPr b="0" lang="en-US" sz="1400" spc="-1" strike="noStrike">
                        <a:latin typeface="Arial"/>
                      </a:endParaRPr>
                    </a:p>
                    <a:p>
                      <a:pPr>
                        <a:lnSpc>
                          <a:spcPct val="100000"/>
                        </a:lnSpc>
                        <a:buNone/>
                      </a:pPr>
                      <a:r>
                        <a:rPr b="0" lang="en-US" sz="1400" spc="-1" strike="noStrike">
                          <a:solidFill>
                            <a:srgbClr val="000056"/>
                          </a:solidFill>
                          <a:latin typeface="Arial"/>
                        </a:rPr>
                        <a:t>Grade 8 </a:t>
                      </a:r>
                      <a:endParaRPr b="0" lang="en-US" sz="1400" spc="-1" strike="noStrike">
                        <a:latin typeface="Arial"/>
                      </a:endParaRPr>
                    </a:p>
                    <a:p>
                      <a:pPr>
                        <a:lnSpc>
                          <a:spcPct val="100000"/>
                        </a:lnSpc>
                        <a:buNone/>
                      </a:pPr>
                      <a:r>
                        <a:rPr b="0" lang="en-US" sz="1400" spc="-1" strike="noStrike">
                          <a:solidFill>
                            <a:srgbClr val="000056"/>
                          </a:solidFill>
                          <a:latin typeface="Arial"/>
                        </a:rPr>
                        <a:t>(or 6)</a:t>
                      </a:r>
                      <a:endParaRPr b="0" lang="en-US" sz="14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chor="t">
                      <a:noAutofit/>
                    </a:bodyPr>
                    <a:p>
                      <a:pPr>
                        <a:lnSpc>
                          <a:spcPct val="100000"/>
                        </a:lnSpc>
                        <a:buNone/>
                      </a:pPr>
                      <a:r>
                        <a:rPr b="0" lang="en-US" sz="1200" spc="-1" strike="noStrike">
                          <a:solidFill>
                            <a:srgbClr val="000056"/>
                          </a:solidFill>
                          <a:latin typeface="Arial"/>
                        </a:rPr>
                        <a:t>Sport</a:t>
                      </a:r>
                      <a:endParaRPr b="0" lang="en-US" sz="1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tc>
                  <a:txBody>
                    <a:bodyPr anchor="t">
                      <a:noAutofit/>
                    </a:bodyPr>
                    <a:p>
                      <a:pPr>
                        <a:lnSpc>
                          <a:spcPct val="100000"/>
                        </a:lnSpc>
                        <a:buNone/>
                        <a:tabLst>
                          <a:tab algn="l" pos="0"/>
                        </a:tabLst>
                      </a:pPr>
                      <a:r>
                        <a:rPr b="0" lang="en-US" sz="1200" spc="-1" strike="noStrike">
                          <a:solidFill>
                            <a:srgbClr val="000056"/>
                          </a:solidFill>
                          <a:latin typeface="Arial"/>
                        </a:rPr>
                        <a:t>Class</a:t>
                      </a:r>
                      <a:endParaRPr b="0" lang="en-US" sz="1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tc>
                  <a:txBody>
                    <a:bodyPr anchor="t">
                      <a:noAutofit/>
                    </a:bodyPr>
                    <a:p>
                      <a:pPr>
                        <a:lnSpc>
                          <a:spcPct val="100000"/>
                        </a:lnSpc>
                        <a:buNone/>
                        <a:tabLst>
                          <a:tab algn="l" pos="0"/>
                        </a:tabLst>
                      </a:pPr>
                      <a:r>
                        <a:rPr b="0" lang="en-US" sz="1200" spc="-1" strike="noStrike">
                          <a:solidFill>
                            <a:srgbClr val="000056"/>
                          </a:solidFill>
                          <a:latin typeface="Arial"/>
                        </a:rPr>
                        <a:t>Sport</a:t>
                      </a:r>
                      <a:endParaRPr b="0" lang="en-US" sz="1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tc>
                  <a:txBody>
                    <a:bodyPr anchor="t">
                      <a:noAutofit/>
                    </a:bodyPr>
                    <a:p>
                      <a:pPr>
                        <a:lnSpc>
                          <a:spcPct val="100000"/>
                        </a:lnSpc>
                        <a:buNone/>
                        <a:tabLst>
                          <a:tab algn="l" pos="0"/>
                        </a:tabLst>
                      </a:pPr>
                      <a:r>
                        <a:rPr b="0" lang="en-US" sz="1200" spc="-1" strike="noStrike">
                          <a:solidFill>
                            <a:srgbClr val="000056"/>
                          </a:solidFill>
                          <a:latin typeface="Arial"/>
                        </a:rPr>
                        <a:t>Class</a:t>
                      </a:r>
                      <a:endParaRPr b="0" lang="en-US" sz="1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tc>
                  <a:txBody>
                    <a:bodyPr anchor="t">
                      <a:noAutofit/>
                    </a:bodyPr>
                    <a:p>
                      <a:pPr>
                        <a:lnSpc>
                          <a:spcPct val="100000"/>
                        </a:lnSpc>
                        <a:buNone/>
                      </a:pPr>
                      <a:r>
                        <a:rPr b="0" lang="en-US" sz="1200" spc="-1" strike="noStrike">
                          <a:solidFill>
                            <a:srgbClr val="000056"/>
                          </a:solidFill>
                          <a:latin typeface="Arial"/>
                        </a:rPr>
                        <a:t>Life skills</a:t>
                      </a:r>
                      <a:endParaRPr b="0" lang="en-US" sz="1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tc>
                  <a:txBody>
                    <a:bodyPr anchor="t">
                      <a:noAutofit/>
                    </a:bodyPr>
                    <a:p>
                      <a:pPr>
                        <a:lnSpc>
                          <a:spcPct val="100000"/>
                        </a:lnSpc>
                        <a:buNone/>
                      </a:pPr>
                      <a:r>
                        <a:rPr b="0" lang="en-US" sz="1200" spc="-1" strike="noStrike">
                          <a:solidFill>
                            <a:srgbClr val="000056"/>
                          </a:solidFill>
                          <a:latin typeface="Arial"/>
                        </a:rPr>
                        <a:t>Team bonding,</a:t>
                      </a:r>
                      <a:endParaRPr b="0" lang="en-US" sz="1200" spc="-1" strike="noStrike">
                        <a:latin typeface="Arial"/>
                      </a:endParaRPr>
                    </a:p>
                    <a:p>
                      <a:pPr>
                        <a:lnSpc>
                          <a:spcPct val="100000"/>
                        </a:lnSpc>
                        <a:buNone/>
                      </a:pPr>
                      <a:r>
                        <a:rPr b="0" lang="en-US" sz="1200" spc="-1" strike="noStrike">
                          <a:solidFill>
                            <a:srgbClr val="000056"/>
                          </a:solidFill>
                          <a:latin typeface="Arial"/>
                        </a:rPr>
                        <a:t>Test review</a:t>
                      </a:r>
                      <a:endParaRPr b="0" lang="en-US" sz="1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tr>
              <a:tr h="380880">
                <a:tc gridSpan="7">
                  <a:txBody>
                    <a:bodyPr anchor="t">
                      <a:noAutofit/>
                    </a:bodyPr>
                    <a:p>
                      <a:pPr algn="ctr">
                        <a:lnSpc>
                          <a:spcPct val="100000"/>
                        </a:lnSpc>
                        <a:buNone/>
                        <a:tabLst>
                          <a:tab algn="l" pos="0"/>
                        </a:tabLst>
                      </a:pPr>
                      <a:r>
                        <a:rPr b="1" lang="en-US" sz="1400" spc="-1" strike="noStrike">
                          <a:solidFill>
                            <a:srgbClr val="000056"/>
                          </a:solidFill>
                          <a:latin typeface="Arial"/>
                        </a:rPr>
                        <a:t>Lunch</a:t>
                      </a:r>
                      <a:endParaRPr b="0" lang="en-US" sz="14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no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r>
              <a:tr h="691200">
                <a:tc>
                  <a:txBody>
                    <a:bodyPr anchor="t">
                      <a:noAutofit/>
                    </a:bodyPr>
                    <a:p>
                      <a:pPr>
                        <a:lnSpc>
                          <a:spcPct val="100000"/>
                        </a:lnSpc>
                        <a:buNone/>
                        <a:tabLst>
                          <a:tab algn="l" pos="0"/>
                        </a:tabLst>
                      </a:pPr>
                      <a:r>
                        <a:rPr b="1" lang="en-US" sz="1400" spc="-1" strike="noStrike">
                          <a:solidFill>
                            <a:srgbClr val="000056"/>
                          </a:solidFill>
                          <a:latin typeface="Arial"/>
                        </a:rPr>
                        <a:t>Afternoon</a:t>
                      </a:r>
                      <a:endParaRPr b="0" lang="en-US" sz="1400" spc="-1" strike="noStrike">
                        <a:latin typeface="Arial"/>
                      </a:endParaRPr>
                    </a:p>
                    <a:p>
                      <a:pPr>
                        <a:lnSpc>
                          <a:spcPct val="100000"/>
                        </a:lnSpc>
                        <a:buNone/>
                        <a:tabLst>
                          <a:tab algn="l" pos="0"/>
                        </a:tabLst>
                      </a:pPr>
                      <a:r>
                        <a:rPr b="0" lang="en-US" sz="1400" spc="-1" strike="noStrike">
                          <a:solidFill>
                            <a:srgbClr val="000056"/>
                          </a:solidFill>
                          <a:latin typeface="Arial"/>
                        </a:rPr>
                        <a:t>Grade 9 </a:t>
                      </a:r>
                      <a:endParaRPr b="0" lang="en-US" sz="1400" spc="-1" strike="noStrike">
                        <a:latin typeface="Arial"/>
                      </a:endParaRPr>
                    </a:p>
                    <a:p>
                      <a:pPr>
                        <a:lnSpc>
                          <a:spcPct val="100000"/>
                        </a:lnSpc>
                        <a:buNone/>
                        <a:tabLst>
                          <a:tab algn="l" pos="0"/>
                        </a:tabLst>
                      </a:pPr>
                      <a:r>
                        <a:rPr b="0" lang="en-US" sz="1400" spc="-1" strike="noStrike">
                          <a:solidFill>
                            <a:srgbClr val="000056"/>
                          </a:solidFill>
                          <a:latin typeface="Arial"/>
                        </a:rPr>
                        <a:t>(or 7)</a:t>
                      </a:r>
                      <a:endParaRPr b="0" lang="en-US" sz="14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chor="t">
                      <a:noAutofit/>
                    </a:bodyPr>
                    <a:p>
                      <a:pPr>
                        <a:lnSpc>
                          <a:spcPct val="100000"/>
                        </a:lnSpc>
                        <a:buNone/>
                      </a:pPr>
                      <a:r>
                        <a:rPr b="0" lang="en-US" sz="1200" spc="-1" strike="noStrike">
                          <a:solidFill>
                            <a:srgbClr val="000056"/>
                          </a:solidFill>
                          <a:latin typeface="Arial"/>
                        </a:rPr>
                        <a:t>Life skills</a:t>
                      </a:r>
                      <a:endParaRPr b="0" lang="en-US" sz="1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tc>
                  <a:txBody>
                    <a:bodyPr anchor="t">
                      <a:noAutofit/>
                    </a:bodyPr>
                    <a:p>
                      <a:pPr>
                        <a:lnSpc>
                          <a:spcPct val="100000"/>
                        </a:lnSpc>
                        <a:buNone/>
                        <a:tabLst>
                          <a:tab algn="l" pos="0"/>
                        </a:tabLst>
                      </a:pPr>
                      <a:r>
                        <a:rPr b="0" lang="en-US" sz="1200" spc="-1" strike="noStrike">
                          <a:solidFill>
                            <a:srgbClr val="000056"/>
                          </a:solidFill>
                          <a:latin typeface="Arial"/>
                        </a:rPr>
                        <a:t>Class</a:t>
                      </a:r>
                      <a:endParaRPr b="0" lang="en-US" sz="1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tc>
                  <a:txBody>
                    <a:bodyPr anchor="t">
                      <a:noAutofit/>
                    </a:bodyPr>
                    <a:p>
                      <a:pPr>
                        <a:lnSpc>
                          <a:spcPct val="100000"/>
                        </a:lnSpc>
                        <a:buNone/>
                        <a:tabLst>
                          <a:tab algn="l" pos="0"/>
                        </a:tabLst>
                      </a:pPr>
                      <a:r>
                        <a:rPr b="0" lang="en-US" sz="1200" spc="-1" strike="noStrike">
                          <a:solidFill>
                            <a:srgbClr val="000056"/>
                          </a:solidFill>
                          <a:latin typeface="Arial"/>
                        </a:rPr>
                        <a:t>Sport</a:t>
                      </a:r>
                      <a:endParaRPr b="0" lang="en-US" sz="1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tc>
                  <a:txBody>
                    <a:bodyPr anchor="t">
                      <a:noAutofit/>
                    </a:bodyPr>
                    <a:p>
                      <a:pPr>
                        <a:lnSpc>
                          <a:spcPct val="100000"/>
                        </a:lnSpc>
                        <a:buNone/>
                        <a:tabLst>
                          <a:tab algn="l" pos="0"/>
                        </a:tabLst>
                      </a:pPr>
                      <a:r>
                        <a:rPr b="0" lang="en-US" sz="1200" spc="-1" strike="noStrike">
                          <a:solidFill>
                            <a:srgbClr val="000056"/>
                          </a:solidFill>
                          <a:latin typeface="Arial"/>
                        </a:rPr>
                        <a:t>Class</a:t>
                      </a:r>
                      <a:endParaRPr b="0" lang="en-US" sz="1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tc>
                  <a:txBody>
                    <a:bodyPr anchor="t">
                      <a:noAutofit/>
                    </a:bodyPr>
                    <a:p>
                      <a:pPr>
                        <a:lnSpc>
                          <a:spcPct val="100000"/>
                        </a:lnSpc>
                        <a:buNone/>
                      </a:pPr>
                      <a:r>
                        <a:rPr b="0" lang="en-US" sz="1200" spc="-1" strike="noStrike">
                          <a:solidFill>
                            <a:srgbClr val="000056"/>
                          </a:solidFill>
                          <a:latin typeface="Arial"/>
                        </a:rPr>
                        <a:t>Sport</a:t>
                      </a:r>
                      <a:endParaRPr b="0" lang="en-US" sz="1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tc>
                  <a:txBody>
                    <a:bodyPr anchor="t">
                      <a:noAutofit/>
                    </a:bodyPr>
                    <a:p>
                      <a:pPr>
                        <a:lnSpc>
                          <a:spcPct val="100000"/>
                        </a:lnSpc>
                        <a:buNone/>
                      </a:pPr>
                      <a:r>
                        <a:rPr b="0" lang="en-US" sz="1200" spc="-1" strike="noStrike">
                          <a:solidFill>
                            <a:srgbClr val="000056"/>
                          </a:solidFill>
                          <a:latin typeface="Arial"/>
                        </a:rPr>
                        <a:t>Team bonding,</a:t>
                      </a:r>
                      <a:endParaRPr b="0" lang="en-US" sz="1200" spc="-1" strike="noStrike">
                        <a:latin typeface="Arial"/>
                      </a:endParaRPr>
                    </a:p>
                    <a:p>
                      <a:pPr>
                        <a:lnSpc>
                          <a:spcPct val="100000"/>
                        </a:lnSpc>
                        <a:buNone/>
                      </a:pPr>
                      <a:r>
                        <a:rPr b="0" lang="en-US" sz="1200" spc="-1" strike="noStrike">
                          <a:solidFill>
                            <a:srgbClr val="000056"/>
                          </a:solidFill>
                          <a:latin typeface="Arial"/>
                        </a:rPr>
                        <a:t>Test review</a:t>
                      </a:r>
                      <a:endParaRPr b="0" lang="en-US" sz="1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tr>
              <a:tr h="452160">
                <a:tc gridSpan="7">
                  <a:txBody>
                    <a:bodyPr anchor="t">
                      <a:noAutofit/>
                    </a:bodyPr>
                    <a:p>
                      <a:pPr algn="ctr">
                        <a:lnSpc>
                          <a:spcPct val="100000"/>
                        </a:lnSpc>
                        <a:buNone/>
                        <a:tabLst>
                          <a:tab algn="l" pos="0"/>
                        </a:tabLst>
                      </a:pPr>
                      <a:r>
                        <a:rPr b="1" lang="en-US" sz="1400" spc="-1" strike="noStrike">
                          <a:solidFill>
                            <a:srgbClr val="000056"/>
                          </a:solidFill>
                          <a:latin typeface="Arial"/>
                        </a:rPr>
                        <a:t>Dinner and lesson planning</a:t>
                      </a:r>
                      <a:endParaRPr b="0" lang="en-US" sz="14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no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r>
            </a:tbl>
          </a:graphicData>
        </a:graphic>
      </p:graphicFrame>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996633"/>
      </a:dk2>
      <a:lt2>
        <a:srgbClr val="cc3300"/>
      </a:lt2>
      <a:accent1>
        <a:srgbClr val="6666ff"/>
      </a:accent1>
      <a:accent2>
        <a:srgbClr val="ff9900"/>
      </a:accent2>
      <a:accent3>
        <a:srgbClr val="ffffff"/>
      </a:accent3>
      <a:accent4>
        <a:srgbClr val="000056"/>
      </a:accent4>
      <a:accent5>
        <a:srgbClr val="b8b8ff"/>
      </a:accent5>
      <a:accent6>
        <a:srgbClr val="e78a00"/>
      </a:accent6>
      <a:hlink>
        <a:srgbClr val="009999"/>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7654</TotalTime>
  <Application>LibreOffice/7.3.3.2$Windows_X86_64 LibreOffice_project/d1d0ea68f081ee2800a922cac8f79445e4603348</Application>
  <AppVersion>15.0000</AppVersion>
  <Words>3115</Words>
  <Paragraphs>245</Paragraphs>
  <Company>Deloitte</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2011-02-18T12:04:50Z</dcterms:created>
  <dc:creator>Kenley, Alex</dc:creator>
  <dc:description/>
  <dc:language>en-US</dc:language>
  <cp:lastModifiedBy/>
  <dcterms:modified xsi:type="dcterms:W3CDTF">2025-03-29T21:49:01Z</dcterms:modified>
  <cp:revision>128</cp:revision>
  <dc:subject/>
  <dc:title>Slide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11</vt:i4>
  </property>
  <property fmtid="{D5CDD505-2E9C-101B-9397-08002B2CF9AE}" pid="3" name="PresentationFormat">
    <vt:lpwstr>On-screen Show (4:3)</vt:lpwstr>
  </property>
  <property fmtid="{D5CDD505-2E9C-101B-9397-08002B2CF9AE}" pid="4" name="Slides">
    <vt:i4>15</vt:i4>
  </property>
</Properties>
</file>